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a62f27f4e9bbb88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a62f27f4e9bbb88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6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S7EY9YmFkBs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Вибір кар'єри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Choosing career </a:t>
            </a:r>
            <a:endParaRPr/>
          </a:p>
        </p:txBody>
      </p:sp>
      <p:sp>
        <p:nvSpPr>
          <p:cNvPr id="67" name="Google Shape;67;p13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62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https://youtu.be/S7EY9YmFkBs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 Перейдіть за посиланням та перегляньте відеоурок до 16.00 хв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Домашня робота:  вправа 3, ст. 86</a:t>
            </a:r>
            <a:endParaRPr/>
          </a:p>
        </p:txBody>
      </p:sp>
      <p:pic>
        <p:nvPicPr>
          <p:cNvPr id="73" name="Google Shape;73;p14"/>
          <p:cNvPicPr preferRelativeResize="0"/>
          <p:nvPr/>
        </p:nvPicPr>
        <p:blipFill rotWithShape="1">
          <a:blip r:embed="rId3">
            <a:alphaModFix/>
          </a:blip>
          <a:srcRect b="44411" l="30621" r="30023" t="30883"/>
          <a:stretch/>
        </p:blipFill>
        <p:spPr>
          <a:xfrm>
            <a:off x="1428217" y="2201191"/>
            <a:ext cx="5808802" cy="2279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CE93D8"/>
      </a:accent2>
      <a:accent3>
        <a:srgbClr val="4DB6AC"/>
      </a:accent3>
      <a:accent4>
        <a:srgbClr val="FF9800"/>
      </a:accent4>
      <a:accent5>
        <a:srgbClr val="009668"/>
      </a:accent5>
      <a:accent6>
        <a:srgbClr val="EEFF41"/>
      </a:accent6>
      <a:hlink>
        <a:srgbClr val="009668"/>
      </a:hlink>
      <a:folHlink>
        <a:srgbClr val="0096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