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201dfb8dcf82a4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201dfb8dcf82a4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S7EY9YmFkB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Все про роботу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https://youtu.be/S7EY9YmFkBs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16.00хв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Вправа 6, ст.87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22580" l="32775" r="33759" t="28289"/>
          <a:stretch/>
        </p:blipFill>
        <p:spPr>
          <a:xfrm>
            <a:off x="4345625" y="843800"/>
            <a:ext cx="4372224" cy="401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