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c4a48f93a11b4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c4a48f93a11b4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hJoTff-nM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Незвичайні професії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https://youtu.be/UhJoTff-nMs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22072" l="38050" r="38601" t="51944"/>
          <a:stretch/>
        </p:blipFill>
        <p:spPr>
          <a:xfrm>
            <a:off x="2587851" y="1017725"/>
            <a:ext cx="5595101" cy="389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