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e0fe5e10327367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e0fe5e10327367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CnRi95pIV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Вибір кар'єри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https://youtu.be/RCnRi95pIVE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6, ст.92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1890" l="31158" r="30773" t="22980"/>
          <a:stretch/>
        </p:blipFill>
        <p:spPr>
          <a:xfrm>
            <a:off x="3203175" y="1421650"/>
            <a:ext cx="5765074" cy="3325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