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2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9" r:id="rId10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00"/>
    <a:srgbClr val="FFFF00"/>
    <a:srgbClr val="FF505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672" autoAdjust="0"/>
    <p:restoredTop sz="94719" autoAdjust="0"/>
  </p:normalViewPr>
  <p:slideViewPr>
    <p:cSldViewPr>
      <p:cViewPr varScale="1">
        <p:scale>
          <a:sx n="72" d="100"/>
          <a:sy n="72" d="100"/>
        </p:scale>
        <p:origin x="144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ru-RU"/>
          </a:p>
        </p:txBody>
      </p:sp>
      <p:sp>
        <p:nvSpPr>
          <p:cNvPr id="2273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ru-RU"/>
          </a:p>
        </p:txBody>
      </p:sp>
      <p:sp>
        <p:nvSpPr>
          <p:cNvPr id="22733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2273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2273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ru-RU"/>
          </a:p>
        </p:txBody>
      </p:sp>
      <p:sp>
        <p:nvSpPr>
          <p:cNvPr id="2273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35D21452-8222-4F77-88EB-7A74A2A3CDAB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675575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D21452-8222-4F77-88EB-7A74A2A3CDAB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53971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Rectangle 2"/>
          <p:cNvSpPr>
            <a:spLocks noGrp="1" noRot="1" noChangeArrowheads="1"/>
          </p:cNvSpPr>
          <p:nvPr>
            <p:ph type="ctrTitle"/>
          </p:nvPr>
        </p:nvSpPr>
        <p:spPr>
          <a:xfrm>
            <a:off x="685800" y="1981200"/>
            <a:ext cx="7772400" cy="16002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212995" name="Rectangle 3"/>
          <p:cNvSpPr>
            <a:spLocks noGrp="1" noRot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212996" name="Rectangle 4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212997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212998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611308EC-36E2-4D4D-9C01-465C57D2B75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over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129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129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2994" grpId="0"/>
      <p:bldP spid="212995" grpId="0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299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212995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96A0070-8296-43EB-A8C9-42559C2B43B7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over dir="l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74C66A-11B2-489A-BB64-8DF9E9453A4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over dir="l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01625" y="1676400"/>
            <a:ext cx="4194175" cy="4422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76400"/>
            <a:ext cx="4194175" cy="4422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90AB22B-0989-4235-B1A2-4C15BC9AE5E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over dir="l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9593220-A982-4001-ACD1-10E9292CC20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over dir="l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0EEF51-321B-4EFB-9F49-3F85346EA56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over dir="l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CEA6F56-2F80-4B7A-AED8-64A98392A37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over dir="l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BB63F88-BE01-4DD2-90FA-50E288B3E78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over dir="l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0B17334-7349-43B1-B842-84D2BD54B9B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over dir="l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2B4B516-A14F-46F3-B127-D7E409B8EF0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over dir="l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07188" y="228600"/>
            <a:ext cx="2135187" cy="587057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1625" y="228600"/>
            <a:ext cx="6253163" cy="587057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243BC7-DC54-45AA-A302-B1B6022B8AD8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over dir="l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>
            <a:duotone>
              <a:schemeClr val="bg1"/>
              <a:srgbClr val="FFFFFF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Rectangle 2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301625" y="228600"/>
            <a:ext cx="8510588" cy="132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211971" name="Rectangle 3"/>
          <p:cNvSpPr>
            <a:spLocks noGrp="1" noRot="1" noChangeArrowheads="1"/>
          </p:cNvSpPr>
          <p:nvPr>
            <p:ph type="body" idx="1"/>
          </p:nvPr>
        </p:nvSpPr>
        <p:spPr bwMode="auto">
          <a:xfrm>
            <a:off x="301625" y="1676400"/>
            <a:ext cx="8540750" cy="4422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21197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4800" y="6245225"/>
            <a:ext cx="22860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ru-RU"/>
          </a:p>
        </p:txBody>
      </p:sp>
      <p:sp>
        <p:nvSpPr>
          <p:cNvPr id="21197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ru-RU"/>
          </a:p>
        </p:txBody>
      </p:sp>
      <p:sp>
        <p:nvSpPr>
          <p:cNvPr id="21197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2860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fld id="{B7C4A3E9-31A7-4867-B7ED-85DE5C537966}" type="slidenum">
              <a:rPr lang="ru-RU"/>
              <a:pPr/>
              <a:t>‹#›</a:t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13" r:id="rId1"/>
    <p:sldLayoutId id="2147483754" r:id="rId2"/>
    <p:sldLayoutId id="2147483755" r:id="rId3"/>
    <p:sldLayoutId id="2147483756" r:id="rId4"/>
    <p:sldLayoutId id="2147483757" r:id="rId5"/>
    <p:sldLayoutId id="2147483758" r:id="rId6"/>
    <p:sldLayoutId id="2147483759" r:id="rId7"/>
    <p:sldLayoutId id="2147483760" r:id="rId8"/>
    <p:sldLayoutId id="2147483761" r:id="rId9"/>
    <p:sldLayoutId id="2147483762" r:id="rId10"/>
    <p:sldLayoutId id="2147483763" r:id="rId11"/>
  </p:sldLayoutIdLst>
  <p:transition>
    <p:cover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119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119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1970" grpId="0"/>
      <p:bldP spid="211971" grpId="0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197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211971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359024" y="188640"/>
            <a:ext cx="8784976" cy="20128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>
              <a:lnSpc>
                <a:spcPct val="130000"/>
              </a:lnSpc>
            </a:pPr>
            <a:r>
              <a:rPr lang="uk-UA" sz="3200" dirty="0">
                <a:latin typeface="Arial Black" pitchFamily="34" charset="0"/>
              </a:rPr>
              <a:t> </a:t>
            </a:r>
            <a:r>
              <a:rPr lang="ru-RU" sz="4800" b="1" i="1" dirty="0"/>
              <a:t>«</a:t>
            </a:r>
            <a:r>
              <a:rPr lang="ru-RU" sz="4800" b="1" i="1" dirty="0" err="1"/>
              <a:t>Світ</a:t>
            </a:r>
            <a:r>
              <a:rPr lang="ru-RU" sz="4800" b="1" i="1" dirty="0"/>
              <a:t> </a:t>
            </a:r>
            <a:r>
              <a:rPr lang="ru-RU" sz="4800" b="1" i="1" dirty="0" err="1"/>
              <a:t>людських</a:t>
            </a:r>
            <a:r>
              <a:rPr lang="ru-RU" sz="4800" b="1" i="1" dirty="0"/>
              <a:t> </a:t>
            </a:r>
            <a:r>
              <a:rPr lang="ru-RU" sz="4800" b="1" i="1" dirty="0" err="1"/>
              <a:t>емоцій</a:t>
            </a:r>
            <a:r>
              <a:rPr lang="ru-RU" sz="4800" b="1" i="1" dirty="0"/>
              <a:t>»</a:t>
            </a:r>
            <a:endParaRPr lang="ru-RU" sz="4800" dirty="0"/>
          </a:p>
          <a:p>
            <a:pPr>
              <a:lnSpc>
                <a:spcPct val="130000"/>
              </a:lnSpc>
            </a:pPr>
            <a:endParaRPr lang="ru-RU" sz="4800" dirty="0">
              <a:latin typeface="Arial Black" pitchFamily="34" charset="0"/>
            </a:endParaRPr>
          </a:p>
        </p:txBody>
      </p:sp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2771800" y="5733256"/>
            <a:ext cx="6768752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lvl="0"/>
            <a:r>
              <a:rPr lang="uk-UA" sz="3600" i="1" dirty="0">
                <a:latin typeface="Book Antiqua" pitchFamily="18" charset="0"/>
                <a:cs typeface="Times New Roman" pitchFamily="18" charset="0"/>
              </a:rPr>
              <a:t> </a:t>
            </a:r>
            <a:r>
              <a:rPr lang="uk-UA" sz="3600" dirty="0" smtClean="0"/>
              <a:t>«</a:t>
            </a:r>
            <a:r>
              <a:rPr lang="uk-UA" sz="2800" i="1" dirty="0" smtClean="0">
                <a:latin typeface="Book Antiqua" pitchFamily="18" charset="0"/>
                <a:cs typeface="Times New Roman" pitchFamily="18" charset="0"/>
              </a:rPr>
              <a:t>Практичний </a:t>
            </a:r>
            <a:r>
              <a:rPr lang="uk-UA" sz="2800" i="1" dirty="0" smtClean="0">
                <a:latin typeface="Book Antiqua" pitchFamily="18" charset="0"/>
                <a:cs typeface="Times New Roman" pitchFamily="18" charset="0"/>
              </a:rPr>
              <a:t>психолог: Ситник О.І.</a:t>
            </a:r>
            <a:r>
              <a:rPr lang="uk-UA" sz="2800" i="1" dirty="0" smtClean="0">
                <a:cs typeface="Times New Roman" pitchFamily="18" charset="0"/>
              </a:rPr>
              <a:t> </a:t>
            </a:r>
            <a:endParaRPr lang="ru-RU" sz="1100" dirty="0"/>
          </a:p>
          <a:p>
            <a:pPr eaLnBrk="0" hangingPunct="0"/>
            <a:endParaRPr lang="ru-RU" sz="18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024" y="1052736"/>
            <a:ext cx="8573460" cy="4680520"/>
          </a:xfrm>
          <a:prstGeom prst="rect">
            <a:avLst/>
          </a:prstGeom>
        </p:spPr>
      </p:pic>
    </p:spTree>
  </p:cSld>
  <p:clrMapOvr>
    <a:masterClrMapping/>
  </p:clrMapOvr>
  <p:transition>
    <p:cover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840"/>
                            </p:stCondLst>
                            <p:childTnLst>
                              <p:par>
                                <p:cTn id="1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0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20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88640"/>
            <a:ext cx="882047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42900" algn="just">
              <a:spcAft>
                <a:spcPts val="0"/>
              </a:spcAft>
            </a:pPr>
            <a:r>
              <a:rPr lang="ru-RU" sz="4400" dirty="0" err="1"/>
              <a:t>Які</a:t>
            </a:r>
            <a:r>
              <a:rPr lang="ru-RU" sz="4400" dirty="0"/>
              <a:t> </a:t>
            </a:r>
            <a:r>
              <a:rPr lang="ru-RU" sz="4400" dirty="0" err="1"/>
              <a:t>емоції</a:t>
            </a:r>
            <a:r>
              <a:rPr lang="ru-RU" sz="4400" dirty="0"/>
              <a:t> </a:t>
            </a:r>
            <a:r>
              <a:rPr lang="ru-RU" sz="4400" dirty="0" err="1"/>
              <a:t>ви</a:t>
            </a:r>
            <a:r>
              <a:rPr lang="ru-RU" sz="4400" dirty="0"/>
              <a:t> можете </a:t>
            </a:r>
            <a:r>
              <a:rPr lang="ru-RU" sz="4400" dirty="0" err="1"/>
              <a:t>назвати</a:t>
            </a:r>
            <a:r>
              <a:rPr lang="ru-RU" sz="4400" dirty="0"/>
              <a:t>?</a:t>
            </a:r>
            <a:endParaRPr lang="ru-RU" sz="4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095" y="1196752"/>
            <a:ext cx="8291452" cy="5396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445012"/>
      </p:ext>
    </p:extLst>
  </p:cSld>
  <p:clrMapOvr>
    <a:masterClrMapping/>
  </p:clrMapOvr>
  <p:transition>
    <p:cover dir="ld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611560" y="260648"/>
            <a:ext cx="799288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i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Гра-розминка</a:t>
            </a:r>
            <a:r>
              <a:rPr lang="ru-RU" sz="4000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«</a:t>
            </a:r>
            <a:r>
              <a:rPr lang="ru-RU" sz="4000" i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Емоції</a:t>
            </a:r>
            <a:r>
              <a:rPr lang="ru-RU" sz="4000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та </a:t>
            </a:r>
            <a:r>
              <a:rPr lang="ru-RU" sz="4000" i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ситуації</a:t>
            </a:r>
            <a:r>
              <a:rPr lang="ru-RU" sz="4000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» </a:t>
            </a:r>
            <a:endParaRPr lang="ru-RU" sz="40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07504" y="968534"/>
            <a:ext cx="9036496" cy="16730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тепер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кожен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називає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якусь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ситуацію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кидає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м’яча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іншому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учасникові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пропонуючи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продовжити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речення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назвати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свою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емоцію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почуття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Наприклад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«Коли я малюю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квіти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то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відчуваю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…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спокій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!»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864" y="2564904"/>
            <a:ext cx="5400600" cy="4221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0662667"/>
      </p:ext>
    </p:extLst>
  </p:cSld>
  <p:clrMapOvr>
    <a:masterClrMapping/>
  </p:clrMapOvr>
  <p:transition>
    <p:cover dir="ld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79512" y="260648"/>
            <a:ext cx="8064896" cy="226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rgbClr val="003300"/>
                </a:solidFill>
              </a:rPr>
              <a:t>ПОЗИТИВНІ  </a:t>
            </a:r>
            <a:r>
              <a:rPr lang="ru-RU" sz="2000" dirty="0"/>
              <a:t>                                                              </a:t>
            </a:r>
            <a:r>
              <a:rPr lang="ru-RU" sz="2000" dirty="0">
                <a:solidFill>
                  <a:srgbClr val="003300"/>
                </a:solidFill>
              </a:rPr>
              <a:t>НЕГАТИВНІ</a:t>
            </a:r>
          </a:p>
          <a:p>
            <a:r>
              <a:rPr lang="ru-RU" sz="2000" dirty="0" err="1"/>
              <a:t>Захоплення</a:t>
            </a:r>
            <a:r>
              <a:rPr lang="ru-RU" sz="2000" dirty="0"/>
              <a:t>                                                                      Страх</a:t>
            </a:r>
          </a:p>
          <a:p>
            <a:r>
              <a:rPr lang="ru-RU" sz="2000" dirty="0" err="1"/>
              <a:t>Радість</a:t>
            </a:r>
            <a:r>
              <a:rPr lang="ru-RU" sz="2000" dirty="0"/>
              <a:t>                                                                              </a:t>
            </a:r>
            <a:r>
              <a:rPr lang="ru-RU" sz="2000" dirty="0" err="1"/>
              <a:t>Гнів</a:t>
            </a:r>
            <a:endParaRPr lang="ru-RU" sz="2000" dirty="0"/>
          </a:p>
          <a:p>
            <a:r>
              <a:rPr lang="ru-RU" sz="2000" dirty="0" err="1"/>
              <a:t>Любов</a:t>
            </a:r>
            <a:r>
              <a:rPr lang="ru-RU" sz="2000" dirty="0"/>
              <a:t>                                                                               </a:t>
            </a:r>
            <a:r>
              <a:rPr lang="ru-RU" sz="2000" dirty="0" err="1"/>
              <a:t>Депресія</a:t>
            </a:r>
            <a:endParaRPr lang="ru-RU" sz="2000" dirty="0"/>
          </a:p>
          <a:p>
            <a:r>
              <a:rPr lang="ru-RU" sz="2000" dirty="0" err="1"/>
              <a:t>Здивування</a:t>
            </a:r>
            <a:r>
              <a:rPr lang="ru-RU" sz="2000" dirty="0"/>
              <a:t>                                                                      </a:t>
            </a:r>
            <a:r>
              <a:rPr lang="ru-RU" sz="2000" dirty="0" err="1"/>
              <a:t>Переляк</a:t>
            </a:r>
            <a:endParaRPr lang="ru-RU" sz="2000" dirty="0"/>
          </a:p>
          <a:p>
            <a:r>
              <a:rPr lang="ru-RU" sz="2000" dirty="0" err="1"/>
              <a:t>Оптимізм</a:t>
            </a:r>
            <a:r>
              <a:rPr lang="ru-RU" sz="2000" dirty="0"/>
              <a:t>                                                                         </a:t>
            </a:r>
            <a:r>
              <a:rPr lang="ru-RU" sz="2000" dirty="0" err="1"/>
              <a:t>Зверхність</a:t>
            </a:r>
            <a:endParaRPr lang="ru-RU" sz="2000" dirty="0"/>
          </a:p>
          <a:p>
            <a:pPr marL="457200">
              <a:lnSpc>
                <a:spcPct val="107000"/>
              </a:lnSpc>
              <a:spcAft>
                <a:spcPts val="0"/>
              </a:spcAft>
            </a:pP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3" y="2204864"/>
            <a:ext cx="9144000" cy="4653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674052"/>
      </p:ext>
    </p:extLst>
  </p:cSld>
  <p:clrMapOvr>
    <a:masterClrMapping/>
  </p:clrMapOvr>
  <p:transition>
    <p:cover dir="ld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1520" y="188640"/>
            <a:ext cx="8892480" cy="60631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i="1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Наслідки</a:t>
            </a:r>
            <a:r>
              <a:rPr lang="ru-RU" sz="3600" b="1" i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600" b="1" i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впливу</a:t>
            </a:r>
            <a:r>
              <a:rPr lang="ru-RU" sz="3600" b="1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600" b="1" i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негативних</a:t>
            </a:r>
            <a:r>
              <a:rPr lang="ru-RU" sz="3600" b="1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600" b="1" i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емоцій</a:t>
            </a:r>
            <a:r>
              <a:rPr lang="ru-RU" sz="3600" b="1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на </a:t>
            </a:r>
            <a:r>
              <a:rPr lang="ru-RU" sz="3600" b="1" i="1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людину</a:t>
            </a:r>
            <a:r>
              <a:rPr lang="ru-RU" sz="3600" b="1" i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lvl="0"/>
            <a:r>
              <a:rPr lang="ru-RU" sz="2800" dirty="0" smtClean="0"/>
              <a:t>1. </a:t>
            </a:r>
            <a:r>
              <a:rPr lang="ru-RU" sz="2800" dirty="0" err="1" smtClean="0"/>
              <a:t>Якщо</a:t>
            </a:r>
            <a:r>
              <a:rPr lang="ru-RU" sz="2800" dirty="0" smtClean="0"/>
              <a:t> </a:t>
            </a:r>
            <a:r>
              <a:rPr lang="ru-RU" sz="2800" dirty="0" err="1"/>
              <a:t>людина</a:t>
            </a:r>
            <a:r>
              <a:rPr lang="ru-RU" sz="2800" dirty="0"/>
              <a:t> </a:t>
            </a:r>
            <a:r>
              <a:rPr lang="ru-RU" sz="2800" dirty="0" err="1"/>
              <a:t>сумує</a:t>
            </a:r>
            <a:r>
              <a:rPr lang="ru-RU" sz="2800" dirty="0"/>
              <a:t>, </a:t>
            </a:r>
            <a:r>
              <a:rPr lang="ru-RU" sz="2800" dirty="0" err="1"/>
              <a:t>нудьгує</a:t>
            </a:r>
            <a:r>
              <a:rPr lang="ru-RU" sz="2800" dirty="0"/>
              <a:t> – вона часто </a:t>
            </a:r>
            <a:r>
              <a:rPr lang="ru-RU" sz="2800" dirty="0" err="1"/>
              <a:t>хворіє</a:t>
            </a:r>
            <a:r>
              <a:rPr lang="ru-RU" sz="2800" dirty="0"/>
              <a:t>, </a:t>
            </a:r>
            <a:r>
              <a:rPr lang="ru-RU" sz="2800" dirty="0" err="1"/>
              <a:t>швидко</a:t>
            </a:r>
            <a:r>
              <a:rPr lang="ru-RU" sz="2800" dirty="0"/>
              <a:t> </a:t>
            </a:r>
            <a:r>
              <a:rPr lang="ru-RU" sz="2800" dirty="0" err="1"/>
              <a:t>втомлюється</a:t>
            </a:r>
            <a:r>
              <a:rPr lang="ru-RU" sz="2800" dirty="0"/>
              <a:t>, </a:t>
            </a:r>
            <a:r>
              <a:rPr lang="ru-RU" sz="2800" dirty="0" err="1"/>
              <a:t>може</a:t>
            </a:r>
            <a:r>
              <a:rPr lang="ru-RU" sz="2800" dirty="0"/>
              <a:t> </a:t>
            </a:r>
            <a:r>
              <a:rPr lang="ru-RU" sz="2800" dirty="0" err="1"/>
              <a:t>впасти</a:t>
            </a:r>
            <a:r>
              <a:rPr lang="ru-RU" sz="2800" dirty="0"/>
              <a:t> у </a:t>
            </a:r>
            <a:r>
              <a:rPr lang="ru-RU" sz="2800" dirty="0" err="1"/>
              <a:t>депресію</a:t>
            </a:r>
            <a:r>
              <a:rPr lang="ru-RU" sz="2800" dirty="0"/>
              <a:t>.</a:t>
            </a:r>
          </a:p>
          <a:p>
            <a:pPr lvl="0"/>
            <a:r>
              <a:rPr lang="ru-RU" sz="2800" dirty="0" smtClean="0"/>
              <a:t>2. </a:t>
            </a:r>
            <a:r>
              <a:rPr lang="ru-RU" sz="2800" dirty="0" err="1" smtClean="0"/>
              <a:t>Якщо</a:t>
            </a:r>
            <a:r>
              <a:rPr lang="ru-RU" sz="2800" dirty="0" smtClean="0"/>
              <a:t> </a:t>
            </a:r>
            <a:r>
              <a:rPr lang="ru-RU" sz="2800" dirty="0" err="1"/>
              <a:t>людина</a:t>
            </a:r>
            <a:r>
              <a:rPr lang="ru-RU" sz="2800" dirty="0"/>
              <a:t> </a:t>
            </a:r>
            <a:r>
              <a:rPr lang="ru-RU" sz="2800" dirty="0" err="1"/>
              <a:t>заздрить</a:t>
            </a:r>
            <a:r>
              <a:rPr lang="ru-RU" sz="2800" dirty="0"/>
              <a:t> </a:t>
            </a:r>
            <a:r>
              <a:rPr lang="ru-RU" sz="2800" dirty="0" err="1"/>
              <a:t>іншій</a:t>
            </a:r>
            <a:r>
              <a:rPr lang="ru-RU" sz="2800" dirty="0"/>
              <a:t> </a:t>
            </a:r>
            <a:r>
              <a:rPr lang="ru-RU" sz="2800" dirty="0" err="1"/>
              <a:t>людині</a:t>
            </a:r>
            <a:r>
              <a:rPr lang="ru-RU" sz="2800" dirty="0"/>
              <a:t> – вона </a:t>
            </a:r>
            <a:r>
              <a:rPr lang="ru-RU" sz="2800" dirty="0" err="1"/>
              <a:t>може</a:t>
            </a:r>
            <a:r>
              <a:rPr lang="ru-RU" sz="2800" dirty="0"/>
              <a:t> </a:t>
            </a:r>
            <a:r>
              <a:rPr lang="ru-RU" sz="2800" dirty="0" err="1"/>
              <a:t>почати</a:t>
            </a:r>
            <a:r>
              <a:rPr lang="ru-RU" sz="2800" dirty="0"/>
              <a:t> </a:t>
            </a:r>
            <a:r>
              <a:rPr lang="ru-RU" sz="2800" dirty="0" err="1"/>
              <a:t>ненавидіти</a:t>
            </a:r>
            <a:r>
              <a:rPr lang="ru-RU" sz="2800" dirty="0"/>
              <a:t> </a:t>
            </a:r>
            <a:r>
              <a:rPr lang="ru-RU" sz="2800" dirty="0" err="1"/>
              <a:t>всіх</a:t>
            </a:r>
            <a:r>
              <a:rPr lang="ru-RU" sz="2800" dirty="0"/>
              <a:t> і </a:t>
            </a:r>
            <a:r>
              <a:rPr lang="ru-RU" sz="2800" dirty="0" err="1"/>
              <a:t>втратити</a:t>
            </a:r>
            <a:r>
              <a:rPr lang="ru-RU" sz="2800" dirty="0"/>
              <a:t> </a:t>
            </a:r>
            <a:r>
              <a:rPr lang="ru-RU" sz="2800" dirty="0" err="1"/>
              <a:t>друзів</a:t>
            </a:r>
            <a:r>
              <a:rPr lang="ru-RU" sz="2800" dirty="0"/>
              <a:t>.</a:t>
            </a:r>
          </a:p>
          <a:p>
            <a:pPr lvl="0"/>
            <a:r>
              <a:rPr lang="ru-RU" sz="2800" dirty="0" smtClean="0"/>
              <a:t>3. </a:t>
            </a:r>
            <a:r>
              <a:rPr lang="ru-RU" sz="2800" dirty="0" err="1" smtClean="0"/>
              <a:t>Якщо</a:t>
            </a:r>
            <a:r>
              <a:rPr lang="ru-RU" sz="2800" dirty="0" smtClean="0"/>
              <a:t> </a:t>
            </a:r>
            <a:r>
              <a:rPr lang="ru-RU" sz="2800" dirty="0" err="1"/>
              <a:t>людина</a:t>
            </a:r>
            <a:r>
              <a:rPr lang="ru-RU" sz="2800" dirty="0"/>
              <a:t> часто </a:t>
            </a:r>
            <a:r>
              <a:rPr lang="ru-RU" sz="2800" dirty="0" err="1"/>
              <a:t>відчуває</a:t>
            </a:r>
            <a:r>
              <a:rPr lang="ru-RU" sz="2800" dirty="0"/>
              <a:t> </a:t>
            </a:r>
            <a:r>
              <a:rPr lang="ru-RU" sz="2800" dirty="0" err="1"/>
              <a:t>тривогу</a:t>
            </a:r>
            <a:r>
              <a:rPr lang="ru-RU" sz="2800" dirty="0"/>
              <a:t> – у </a:t>
            </a:r>
            <a:r>
              <a:rPr lang="ru-RU" sz="2800" dirty="0" err="1"/>
              <a:t>неї</a:t>
            </a:r>
            <a:r>
              <a:rPr lang="ru-RU" sz="2800" dirty="0"/>
              <a:t> </a:t>
            </a:r>
            <a:r>
              <a:rPr lang="ru-RU" sz="2800" dirty="0" err="1"/>
              <a:t>може</a:t>
            </a:r>
            <a:r>
              <a:rPr lang="ru-RU" sz="2800" dirty="0"/>
              <a:t> </a:t>
            </a:r>
            <a:r>
              <a:rPr lang="ru-RU" sz="2800" dirty="0" err="1"/>
              <a:t>порушитися</a:t>
            </a:r>
            <a:r>
              <a:rPr lang="ru-RU" sz="2800" dirty="0"/>
              <a:t> сон, </a:t>
            </a:r>
            <a:r>
              <a:rPr lang="ru-RU" sz="2800" dirty="0" err="1"/>
              <a:t>апетити</a:t>
            </a:r>
            <a:r>
              <a:rPr lang="ru-RU" sz="2800" dirty="0"/>
              <a:t>, режим дня.</a:t>
            </a:r>
          </a:p>
          <a:p>
            <a:pPr lvl="0"/>
            <a:r>
              <a:rPr lang="ru-RU" sz="2800" dirty="0" smtClean="0"/>
              <a:t>4. </a:t>
            </a:r>
            <a:r>
              <a:rPr lang="ru-RU" sz="2800" dirty="0" err="1" smtClean="0"/>
              <a:t>Якщо</a:t>
            </a:r>
            <a:r>
              <a:rPr lang="ru-RU" sz="2800" dirty="0" smtClean="0"/>
              <a:t> </a:t>
            </a:r>
            <a:r>
              <a:rPr lang="ru-RU" sz="2800" dirty="0" err="1"/>
              <a:t>людина</a:t>
            </a:r>
            <a:r>
              <a:rPr lang="ru-RU" sz="2800" dirty="0"/>
              <a:t> </a:t>
            </a:r>
            <a:r>
              <a:rPr lang="ru-RU" sz="2800" dirty="0" err="1"/>
              <a:t>роздратована</a:t>
            </a:r>
            <a:r>
              <a:rPr lang="ru-RU" sz="2800" dirty="0"/>
              <a:t>, </a:t>
            </a:r>
            <a:r>
              <a:rPr lang="ru-RU" sz="2800" dirty="0" err="1"/>
              <a:t>нестримана</a:t>
            </a:r>
            <a:r>
              <a:rPr lang="ru-RU" sz="2800" dirty="0"/>
              <a:t> – вона </a:t>
            </a:r>
            <a:r>
              <a:rPr lang="ru-RU" sz="2800" dirty="0" err="1"/>
              <a:t>може</a:t>
            </a:r>
            <a:r>
              <a:rPr lang="ru-RU" sz="2800" dirty="0"/>
              <a:t> </a:t>
            </a:r>
            <a:r>
              <a:rPr lang="ru-RU" sz="2800" dirty="0" err="1"/>
              <a:t>спровокувати</a:t>
            </a:r>
            <a:r>
              <a:rPr lang="ru-RU" sz="2800" dirty="0"/>
              <a:t> </a:t>
            </a:r>
            <a:r>
              <a:rPr lang="ru-RU" sz="2800" dirty="0" err="1"/>
              <a:t>конфлікт</a:t>
            </a:r>
            <a:r>
              <a:rPr lang="ru-RU" sz="2800" dirty="0"/>
              <a:t> </a:t>
            </a:r>
            <a:r>
              <a:rPr lang="ru-RU" sz="2800" dirty="0" err="1"/>
              <a:t>або</a:t>
            </a:r>
            <a:r>
              <a:rPr lang="ru-RU" sz="2800" dirty="0"/>
              <a:t> </a:t>
            </a:r>
            <a:r>
              <a:rPr lang="ru-RU" sz="2800" dirty="0" err="1"/>
              <a:t>розпочати</a:t>
            </a:r>
            <a:r>
              <a:rPr lang="ru-RU" sz="2800" dirty="0"/>
              <a:t> сварку.</a:t>
            </a:r>
          </a:p>
          <a:p>
            <a:pPr lvl="0"/>
            <a:r>
              <a:rPr lang="ru-RU" sz="2800" dirty="0" smtClean="0"/>
              <a:t>5. </a:t>
            </a:r>
            <a:r>
              <a:rPr lang="ru-RU" sz="2800" dirty="0" err="1" smtClean="0"/>
              <a:t>Якщо</a:t>
            </a:r>
            <a:r>
              <a:rPr lang="ru-RU" sz="2800" dirty="0" smtClean="0"/>
              <a:t> </a:t>
            </a:r>
            <a:r>
              <a:rPr lang="ru-RU" sz="2800" dirty="0" err="1"/>
              <a:t>людина</a:t>
            </a:r>
            <a:r>
              <a:rPr lang="ru-RU" sz="2800" dirty="0"/>
              <a:t> часто </a:t>
            </a:r>
            <a:r>
              <a:rPr lang="ru-RU" sz="2800" dirty="0" err="1"/>
              <a:t>відчуває</a:t>
            </a:r>
            <a:r>
              <a:rPr lang="ru-RU" sz="2800" dirty="0"/>
              <a:t> страх – у </a:t>
            </a:r>
            <a:r>
              <a:rPr lang="ru-RU" sz="2800" dirty="0" err="1"/>
              <a:t>неї</a:t>
            </a:r>
            <a:r>
              <a:rPr lang="ru-RU" sz="2800" dirty="0"/>
              <a:t> </a:t>
            </a:r>
            <a:r>
              <a:rPr lang="ru-RU" sz="2800" dirty="0" err="1"/>
              <a:t>можуть</a:t>
            </a:r>
            <a:r>
              <a:rPr lang="ru-RU" sz="2800" dirty="0"/>
              <a:t> </a:t>
            </a:r>
            <a:r>
              <a:rPr lang="ru-RU" sz="2800" dirty="0" err="1"/>
              <a:t>виникнути</a:t>
            </a:r>
            <a:r>
              <a:rPr lang="ru-RU" sz="2800" dirty="0"/>
              <a:t> </a:t>
            </a:r>
            <a:r>
              <a:rPr lang="ru-RU" sz="2800" dirty="0" err="1"/>
              <a:t>фобії</a:t>
            </a:r>
            <a:r>
              <a:rPr lang="ru-RU" sz="2800" dirty="0"/>
              <a:t>(</a:t>
            </a:r>
            <a:r>
              <a:rPr lang="ru-RU" sz="2800" dirty="0" err="1"/>
              <a:t>нав’язливі</a:t>
            </a:r>
            <a:r>
              <a:rPr lang="ru-RU" sz="2800" dirty="0"/>
              <a:t> страхи)</a:t>
            </a:r>
          </a:p>
          <a:p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626078795"/>
      </p:ext>
    </p:extLst>
  </p:cSld>
  <p:clrMapOvr>
    <a:masterClrMapping/>
  </p:clrMapOvr>
  <p:transition>
    <p:cover dir="ld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79512" y="188640"/>
            <a:ext cx="856895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rgbClr val="003300"/>
                </a:solidFill>
              </a:rPr>
              <a:t>НАВЧИТИСЯ КОНТРОЛЮВАТИ СИЛЬНІ ЕМОЦІЇ</a:t>
            </a:r>
            <a:endParaRPr lang="ru-RU" sz="2800" dirty="0">
              <a:solidFill>
                <a:srgbClr val="00330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0" y="730589"/>
            <a:ext cx="8532440" cy="3757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>
              <a:lnSpc>
                <a:spcPct val="107000"/>
              </a:lnSpc>
              <a:spcAft>
                <a:spcPts val="0"/>
              </a:spcAft>
            </a:pPr>
            <a:r>
              <a:rPr lang="ru-RU" sz="2800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  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*  </a:t>
            </a:r>
            <a:r>
              <a:rPr lang="ru-RU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Слухання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приємної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спокійної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музики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>
              <a:lnSpc>
                <a:spcPct val="107000"/>
              </a:lnSpc>
              <a:spcAft>
                <a:spcPts val="0"/>
              </a:spcAft>
            </a:pP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  *  </a:t>
            </a:r>
            <a:r>
              <a:rPr lang="ru-RU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Прогулянки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мальовничими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краєвидами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>
              <a:lnSpc>
                <a:spcPct val="107000"/>
              </a:lnSpc>
              <a:spcAft>
                <a:spcPts val="0"/>
              </a:spcAft>
            </a:pP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  *  </a:t>
            </a:r>
            <a:r>
              <a:rPr lang="ru-RU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Спілкування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друзями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>
              <a:lnSpc>
                <a:spcPct val="107000"/>
              </a:lnSpc>
              <a:spcAft>
                <a:spcPts val="0"/>
              </a:spcAft>
            </a:pP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  *  Перегляд </a:t>
            </a:r>
            <a:r>
              <a:rPr lang="ru-RU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хорошої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комедії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мелодрами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>
              <a:lnSpc>
                <a:spcPct val="107000"/>
              </a:lnSpc>
              <a:spcAft>
                <a:spcPts val="0"/>
              </a:spcAft>
            </a:pP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  *  Букет </a:t>
            </a:r>
            <a:r>
              <a:rPr lang="ru-RU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улюблених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квітів</a:t>
            </a:r>
            <a:endParaRPr lang="ru-RU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>
              <a:lnSpc>
                <a:spcPct val="107000"/>
              </a:lnSpc>
              <a:spcAft>
                <a:spcPts val="0"/>
              </a:spcAft>
            </a:pP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  *  Здоровий сон.</a:t>
            </a:r>
            <a:endParaRPr lang="ru-RU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>
              <a:lnSpc>
                <a:spcPct val="107000"/>
              </a:lnSpc>
              <a:spcAft>
                <a:spcPts val="0"/>
              </a:spcAft>
            </a:pP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  *  </a:t>
            </a:r>
            <a:r>
              <a:rPr lang="ru-RU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Заняття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спортом.</a:t>
            </a:r>
            <a:endParaRPr lang="ru-RU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>
              <a:lnSpc>
                <a:spcPct val="107000"/>
              </a:lnSpc>
              <a:spcAft>
                <a:spcPts val="0"/>
              </a:spcAft>
            </a:pP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  *  </a:t>
            </a:r>
            <a:r>
              <a:rPr lang="ru-RU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Турбота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про </a:t>
            </a:r>
            <a:r>
              <a:rPr lang="ru-RU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домашнього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улюбленця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5654" y="4488349"/>
            <a:ext cx="6028674" cy="2384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4529647"/>
      </p:ext>
    </p:extLst>
  </p:cSld>
  <p:clrMapOvr>
    <a:masterClrMapping/>
  </p:clrMapOvr>
  <p:transition>
    <p:cover dir="ld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763688" y="116632"/>
            <a:ext cx="669674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i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Етюд</a:t>
            </a:r>
            <a:r>
              <a:rPr lang="ru-RU" sz="4400" b="1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«</a:t>
            </a:r>
            <a:r>
              <a:rPr lang="ru-RU" sz="4400" b="1" i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Таємні</a:t>
            </a:r>
            <a:r>
              <a:rPr lang="ru-RU" sz="4400" b="1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4400" b="1" i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двері</a:t>
            </a:r>
            <a:r>
              <a:rPr lang="ru-RU" sz="4400" b="1" i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»</a:t>
            </a:r>
            <a:endParaRPr lang="ru-RU" sz="4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07504" y="980728"/>
            <a:ext cx="8856984" cy="28357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>
              <a:lnSpc>
                <a:spcPct val="107000"/>
              </a:lnSpc>
              <a:spcAft>
                <a:spcPts val="0"/>
              </a:spcAft>
            </a:pPr>
            <a:r>
              <a:rPr lang="ru-RU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Уявіть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себе </a:t>
            </a:r>
            <a:r>
              <a:rPr lang="ru-RU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мандрівником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Ви </a:t>
            </a:r>
            <a:r>
              <a:rPr lang="ru-RU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ідете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темною </a:t>
            </a:r>
            <a:r>
              <a:rPr lang="ru-RU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печерою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освітлюючи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шлях </a:t>
            </a:r>
            <a:r>
              <a:rPr lang="ru-RU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смолоскипом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Аж </a:t>
            </a:r>
            <a:r>
              <a:rPr lang="ru-RU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раптом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гранітній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скалі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бачите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маленькі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залізні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дверцята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Ви </a:t>
            </a:r>
            <a:r>
              <a:rPr lang="ru-RU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відмикаєте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засов, </a:t>
            </a:r>
            <a:r>
              <a:rPr lang="ru-RU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повільно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відчиняєте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двері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бачите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там…(подумайте, </a:t>
            </a:r>
            <a:r>
              <a:rPr lang="ru-RU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ж </a:t>
            </a:r>
            <a:r>
              <a:rPr lang="ru-RU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там </a:t>
            </a:r>
            <a:r>
              <a:rPr lang="ru-RU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таке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побачили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б </a:t>
            </a:r>
            <a:r>
              <a:rPr lang="ru-RU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викликало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ваше </a:t>
            </a:r>
            <a:r>
              <a:rPr lang="ru-RU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здивування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ru-RU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9151" y="3799065"/>
            <a:ext cx="5976664" cy="3123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9593048"/>
      </p:ext>
    </p:extLst>
  </p:cSld>
  <p:clrMapOvr>
    <a:masterClrMapping/>
  </p:clrMapOvr>
  <p:transition>
    <p:cover dir="ld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548680"/>
            <a:ext cx="9144000" cy="59540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ctr">
              <a:lnSpc>
                <a:spcPct val="107000"/>
              </a:lnSpc>
              <a:spcAft>
                <a:spcPts val="0"/>
              </a:spcAft>
              <a:tabLst>
                <a:tab pos="457200" algn="l"/>
              </a:tabLst>
            </a:pPr>
            <a:r>
              <a:rPr lang="ru-RU" sz="4400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Цікаві</a:t>
            </a:r>
            <a:r>
              <a:rPr lang="ru-RU" sz="44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факти</a:t>
            </a:r>
            <a:r>
              <a:rPr lang="ru-RU" sz="44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4400" b="1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tabLst>
                <a:tab pos="457200" algn="l"/>
              </a:tabLst>
            </a:pP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Одна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хвилина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здорового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сміху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забезпечує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розслаблення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організму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 на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наступні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45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хв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., а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тривалий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сміх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дає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організму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фізичне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навантаження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співвідносне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 10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хв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занять на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тренажері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кожної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людини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тривалість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безперервного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сміху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суто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індивідуальна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Історія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зберегла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факти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коли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сміх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протягом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навіть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2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хв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призводив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смерті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людини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підрахунками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експертів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жінки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плачуть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30 до 64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разів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рік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в той час як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чоловіки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не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більше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17.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Активний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усієї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душі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плач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протягом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15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хв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знімає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напругу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яка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накопичилася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рік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Страхи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виявляють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у кожного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третього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жителя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нашої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планети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Якщо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скласти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всі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страхи «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нормальної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людини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», то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отримаємо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силу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тривоги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вимірятиметься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тисячах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ампер!</a:t>
            </a:r>
            <a:endParaRPr lang="ru-RU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6717452"/>
      </p:ext>
    </p:extLst>
  </p:cSld>
  <p:clrMapOvr>
    <a:masterClrMapping/>
  </p:clrMapOvr>
  <p:transition>
    <p:cover dir="ld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6544086"/>
      </p:ext>
    </p:extLst>
  </p:cSld>
  <p:clrMapOvr>
    <a:masterClrMapping/>
  </p:clrMapOvr>
  <p:transition>
    <p:cover dir="ld"/>
  </p:transition>
</p:sld>
</file>

<file path=ppt/theme/theme1.xml><?xml version="1.0" encoding="utf-8"?>
<a:theme xmlns:a="http://schemas.openxmlformats.org/drawingml/2006/main" name="Облака">
  <a:themeElements>
    <a:clrScheme name="Облака 1">
      <a:dk1>
        <a:srgbClr val="4D4D4D"/>
      </a:dk1>
      <a:lt1>
        <a:srgbClr val="FFFFFF"/>
      </a:lt1>
      <a:dk2>
        <a:srgbClr val="0000A4"/>
      </a:dk2>
      <a:lt2>
        <a:srgbClr val="B7E7FF"/>
      </a:lt2>
      <a:accent1>
        <a:srgbClr val="0099CC"/>
      </a:accent1>
      <a:accent2>
        <a:srgbClr val="00CC99"/>
      </a:accent2>
      <a:accent3>
        <a:srgbClr val="AAAACF"/>
      </a:accent3>
      <a:accent4>
        <a:srgbClr val="DADADA"/>
      </a:accent4>
      <a:accent5>
        <a:srgbClr val="AACAE2"/>
      </a:accent5>
      <a:accent6>
        <a:srgbClr val="00B98A"/>
      </a:accent6>
      <a:hlink>
        <a:srgbClr val="FFCC00"/>
      </a:hlink>
      <a:folHlink>
        <a:srgbClr val="EE941C"/>
      </a:folHlink>
    </a:clrScheme>
    <a:fontScheme name="Облака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блака 1">
        <a:dk1>
          <a:srgbClr val="4D4D4D"/>
        </a:dk1>
        <a:lt1>
          <a:srgbClr val="FFFFFF"/>
        </a:lt1>
        <a:dk2>
          <a:srgbClr val="0000A4"/>
        </a:dk2>
        <a:lt2>
          <a:srgbClr val="B7E7FF"/>
        </a:lt2>
        <a:accent1>
          <a:srgbClr val="0099CC"/>
        </a:accent1>
        <a:accent2>
          <a:srgbClr val="00CC99"/>
        </a:accent2>
        <a:accent3>
          <a:srgbClr val="AAAACF"/>
        </a:accent3>
        <a:accent4>
          <a:srgbClr val="DADADA"/>
        </a:accent4>
        <a:accent5>
          <a:srgbClr val="AACAE2"/>
        </a:accent5>
        <a:accent6>
          <a:srgbClr val="00B98A"/>
        </a:accent6>
        <a:hlink>
          <a:srgbClr val="FFCC00"/>
        </a:hlink>
        <a:folHlink>
          <a:srgbClr val="EE941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блака 2">
        <a:dk1>
          <a:srgbClr val="000066"/>
        </a:dk1>
        <a:lt1>
          <a:srgbClr val="FFFFFF"/>
        </a:lt1>
        <a:dk2>
          <a:srgbClr val="00A2DC"/>
        </a:dk2>
        <a:lt2>
          <a:srgbClr val="FFFFFF"/>
        </a:lt2>
        <a:accent1>
          <a:srgbClr val="0079A4"/>
        </a:accent1>
        <a:accent2>
          <a:srgbClr val="33CCCC"/>
        </a:accent2>
        <a:accent3>
          <a:srgbClr val="AACEEB"/>
        </a:accent3>
        <a:accent4>
          <a:srgbClr val="DADADA"/>
        </a:accent4>
        <a:accent5>
          <a:srgbClr val="AABECF"/>
        </a:accent5>
        <a:accent6>
          <a:srgbClr val="2DB9B9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блака 3">
        <a:dk1>
          <a:srgbClr val="010199"/>
        </a:dk1>
        <a:lt1>
          <a:srgbClr val="FFFFFF"/>
        </a:lt1>
        <a:dk2>
          <a:srgbClr val="000092"/>
        </a:dk2>
        <a:lt2>
          <a:srgbClr val="CCFFFF"/>
        </a:lt2>
        <a:accent1>
          <a:srgbClr val="66CCFF"/>
        </a:accent1>
        <a:accent2>
          <a:srgbClr val="2EBDBA"/>
        </a:accent2>
        <a:accent3>
          <a:srgbClr val="AAAAC7"/>
        </a:accent3>
        <a:accent4>
          <a:srgbClr val="DADADA"/>
        </a:accent4>
        <a:accent5>
          <a:srgbClr val="B8E2FF"/>
        </a:accent5>
        <a:accent6>
          <a:srgbClr val="29ABA8"/>
        </a:accent6>
        <a:hlink>
          <a:srgbClr val="66FFFF"/>
        </a:hlink>
        <a:folHlink>
          <a:srgbClr val="CC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блака 4">
        <a:dk1>
          <a:srgbClr val="000000"/>
        </a:dk1>
        <a:lt1>
          <a:srgbClr val="FFFFFF"/>
        </a:lt1>
        <a:dk2>
          <a:srgbClr val="006A67"/>
        </a:dk2>
        <a:lt2>
          <a:srgbClr val="FFFFCC"/>
        </a:lt2>
        <a:accent1>
          <a:srgbClr val="33CCCC"/>
        </a:accent1>
        <a:accent2>
          <a:srgbClr val="6D6FC7"/>
        </a:accent2>
        <a:accent3>
          <a:srgbClr val="AAB9B8"/>
        </a:accent3>
        <a:accent4>
          <a:srgbClr val="DADADA"/>
        </a:accent4>
        <a:accent5>
          <a:srgbClr val="ADE2E2"/>
        </a:accent5>
        <a:accent6>
          <a:srgbClr val="6264B4"/>
        </a:accent6>
        <a:hlink>
          <a:srgbClr val="00FFFF"/>
        </a:hlink>
        <a:folHlink>
          <a:srgbClr val="00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блака 5">
        <a:dk1>
          <a:srgbClr val="4D4D4D"/>
        </a:dk1>
        <a:lt1>
          <a:srgbClr val="FFFFFF"/>
        </a:lt1>
        <a:dk2>
          <a:srgbClr val="650BB7"/>
        </a:dk2>
        <a:lt2>
          <a:srgbClr val="FFFFFF"/>
        </a:lt2>
        <a:accent1>
          <a:srgbClr val="FF66FF"/>
        </a:accent1>
        <a:accent2>
          <a:srgbClr val="666699"/>
        </a:accent2>
        <a:accent3>
          <a:srgbClr val="B8AAD8"/>
        </a:accent3>
        <a:accent4>
          <a:srgbClr val="DADADA"/>
        </a:accent4>
        <a:accent5>
          <a:srgbClr val="FFB8FF"/>
        </a:accent5>
        <a:accent6>
          <a:srgbClr val="5C5C8A"/>
        </a:accent6>
        <a:hlink>
          <a:srgbClr val="E9E9FF"/>
        </a:hlink>
        <a:folHlink>
          <a:srgbClr val="CCE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блака 6">
        <a:dk1>
          <a:srgbClr val="FFFFFF"/>
        </a:dk1>
        <a:lt1>
          <a:srgbClr val="FFFFFF"/>
        </a:lt1>
        <a:dk2>
          <a:srgbClr val="005000"/>
        </a:dk2>
        <a:lt2>
          <a:srgbClr val="DCEAAE"/>
        </a:lt2>
        <a:accent1>
          <a:srgbClr val="99CC00"/>
        </a:accent1>
        <a:accent2>
          <a:srgbClr val="6F801A"/>
        </a:accent2>
        <a:accent3>
          <a:srgbClr val="AAB3AA"/>
        </a:accent3>
        <a:accent4>
          <a:srgbClr val="DADADA"/>
        </a:accent4>
        <a:accent5>
          <a:srgbClr val="CAE2AA"/>
        </a:accent5>
        <a:accent6>
          <a:srgbClr val="647316"/>
        </a:accent6>
        <a:hlink>
          <a:srgbClr val="FFFFCC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блака 7">
        <a:dk1>
          <a:srgbClr val="4F4F77"/>
        </a:dk1>
        <a:lt1>
          <a:srgbClr val="FFFFFF"/>
        </a:lt1>
        <a:dk2>
          <a:srgbClr val="7979A5"/>
        </a:dk2>
        <a:lt2>
          <a:srgbClr val="F3F3FF"/>
        </a:lt2>
        <a:accent1>
          <a:srgbClr val="5D5D8B"/>
        </a:accent1>
        <a:accent2>
          <a:srgbClr val="66CCFF"/>
        </a:accent2>
        <a:accent3>
          <a:srgbClr val="BEBECF"/>
        </a:accent3>
        <a:accent4>
          <a:srgbClr val="DADADA"/>
        </a:accent4>
        <a:accent5>
          <a:srgbClr val="B6B6C4"/>
        </a:accent5>
        <a:accent6>
          <a:srgbClr val="5CB9E7"/>
        </a:accent6>
        <a:hlink>
          <a:srgbClr val="CCECFF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блака 8">
        <a:dk1>
          <a:srgbClr val="000000"/>
        </a:dk1>
        <a:lt1>
          <a:srgbClr val="B9B9B9"/>
        </a:lt1>
        <a:dk2>
          <a:srgbClr val="8A8472"/>
        </a:dk2>
        <a:lt2>
          <a:srgbClr val="4D4D4D"/>
        </a:lt2>
        <a:accent1>
          <a:srgbClr val="EDEEE2"/>
        </a:accent1>
        <a:accent2>
          <a:srgbClr val="7FAA7E"/>
        </a:accent2>
        <a:accent3>
          <a:srgbClr val="D9D9D9"/>
        </a:accent3>
        <a:accent4>
          <a:srgbClr val="000000"/>
        </a:accent4>
        <a:accent5>
          <a:srgbClr val="F4F5EE"/>
        </a:accent5>
        <a:accent6>
          <a:srgbClr val="729A72"/>
        </a:accent6>
        <a:hlink>
          <a:srgbClr val="008000"/>
        </a:hlink>
        <a:folHlink>
          <a:srgbClr val="9894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блака 9">
        <a:dk1>
          <a:srgbClr val="000000"/>
        </a:dk1>
        <a:lt1>
          <a:srgbClr val="FEA24E"/>
        </a:lt1>
        <a:dk2>
          <a:srgbClr val="CC6600"/>
        </a:dk2>
        <a:lt2>
          <a:srgbClr val="808080"/>
        </a:lt2>
        <a:accent1>
          <a:srgbClr val="FBEECD"/>
        </a:accent1>
        <a:accent2>
          <a:srgbClr val="ECD044"/>
        </a:accent2>
        <a:accent3>
          <a:srgbClr val="FECEB2"/>
        </a:accent3>
        <a:accent4>
          <a:srgbClr val="000000"/>
        </a:accent4>
        <a:accent5>
          <a:srgbClr val="FDF5E3"/>
        </a:accent5>
        <a:accent6>
          <a:srgbClr val="D6BC3D"/>
        </a:accent6>
        <a:hlink>
          <a:srgbClr val="E42B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Beam</Template>
  <TotalTime>773</TotalTime>
  <Words>222</Words>
  <Application>Microsoft Office PowerPoint</Application>
  <PresentationFormat>Экран (4:3)</PresentationFormat>
  <Paragraphs>34</Paragraphs>
  <Slides>9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7" baseType="lpstr">
      <vt:lpstr>Arial</vt:lpstr>
      <vt:lpstr>Arial Black</vt:lpstr>
      <vt:lpstr>Book Antiqua</vt:lpstr>
      <vt:lpstr>Calibri</vt:lpstr>
      <vt:lpstr>Symbol</vt:lpstr>
      <vt:lpstr>Times New Roman</vt:lpstr>
      <vt:lpstr>Wingdings</vt:lpstr>
      <vt:lpstr>Облака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Зоя Гопко</dc:creator>
  <cp:lastModifiedBy>Пользователь Windows</cp:lastModifiedBy>
  <cp:revision>53</cp:revision>
  <dcterms:created xsi:type="dcterms:W3CDTF">2008-02-17T12:51:16Z</dcterms:created>
  <dcterms:modified xsi:type="dcterms:W3CDTF">2021-04-27T07:51:05Z</dcterms:modified>
</cp:coreProperties>
</file>