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7" r:id="rId5"/>
    <p:sldId id="264" r:id="rId6"/>
    <p:sldId id="265" r:id="rId7"/>
    <p:sldId id="266" r:id="rId8"/>
    <p:sldId id="268" r:id="rId9"/>
    <p:sldId id="263" r:id="rId10"/>
    <p:sldId id="269" r:id="rId11"/>
    <p:sldId id="270" r:id="rId12"/>
    <p:sldId id="272" r:id="rId13"/>
    <p:sldId id="262" r:id="rId14"/>
    <p:sldId id="271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DE7E57-434C-4539-BD50-A712139D2BC3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C70519-5583-41DF-833C-AC86F5336222}">
      <dgm:prSet phldrT="[Текст]"/>
      <dgm:spPr/>
      <dgm:t>
        <a:bodyPr/>
        <a:lstStyle/>
        <a:p>
          <a:r>
            <a:rPr lang="uk-UA" dirty="0" smtClean="0"/>
            <a:t>сяйво</a:t>
          </a:r>
          <a:endParaRPr lang="ru-RU" dirty="0"/>
        </a:p>
      </dgm:t>
    </dgm:pt>
    <dgm:pt modelId="{43A36F5E-0D59-4BFC-9B19-5A0222418A9F}" type="parTrans" cxnId="{23F63D25-3B84-477F-A645-2D04179084BA}">
      <dgm:prSet/>
      <dgm:spPr/>
      <dgm:t>
        <a:bodyPr/>
        <a:lstStyle/>
        <a:p>
          <a:endParaRPr lang="ru-RU"/>
        </a:p>
      </dgm:t>
    </dgm:pt>
    <dgm:pt modelId="{79418C67-D70F-44E6-B37D-3F2364FA7AAB}" type="sibTrans" cxnId="{23F63D25-3B84-477F-A645-2D04179084BA}">
      <dgm:prSet/>
      <dgm:spPr/>
      <dgm:t>
        <a:bodyPr/>
        <a:lstStyle/>
        <a:p>
          <a:endParaRPr lang="ru-RU"/>
        </a:p>
      </dgm:t>
    </dgm:pt>
    <dgm:pt modelId="{156DFEB5-AEED-4062-997A-E06AF54F9A9B}">
      <dgm:prSet phldrT="[Текст]"/>
      <dgm:spPr/>
      <dgm:t>
        <a:bodyPr/>
        <a:lstStyle/>
        <a:p>
          <a:r>
            <a:rPr lang="uk-UA" dirty="0" smtClean="0"/>
            <a:t>краса</a:t>
          </a:r>
          <a:endParaRPr lang="ru-RU" dirty="0"/>
        </a:p>
      </dgm:t>
    </dgm:pt>
    <dgm:pt modelId="{2911A89C-902F-4D1F-96D5-8DAB663AB28C}" type="parTrans" cxnId="{4EDFC7FA-72CD-4171-8D40-8AB4430EC6A4}">
      <dgm:prSet/>
      <dgm:spPr/>
      <dgm:t>
        <a:bodyPr/>
        <a:lstStyle/>
        <a:p>
          <a:endParaRPr lang="ru-RU"/>
        </a:p>
      </dgm:t>
    </dgm:pt>
    <dgm:pt modelId="{9FC84576-E370-49C4-9763-1CCA6CE601FB}" type="sibTrans" cxnId="{4EDFC7FA-72CD-4171-8D40-8AB4430EC6A4}">
      <dgm:prSet/>
      <dgm:spPr/>
      <dgm:t>
        <a:bodyPr/>
        <a:lstStyle/>
        <a:p>
          <a:endParaRPr lang="ru-RU"/>
        </a:p>
      </dgm:t>
    </dgm:pt>
    <dgm:pt modelId="{EBCDAEC0-25A4-4A67-B3E1-8DC53AE7F21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4000" dirty="0" smtClean="0"/>
            <a:t>блиск</a:t>
          </a:r>
          <a:endParaRPr lang="ru-RU" sz="4000" dirty="0" smtClean="0"/>
        </a:p>
        <a:p>
          <a:pPr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dirty="0"/>
        </a:p>
      </dgm:t>
    </dgm:pt>
    <dgm:pt modelId="{4DC34FF2-2DE7-41C3-8191-5BDA7F5D7073}" type="parTrans" cxnId="{D82455D5-C73C-47DF-8330-4C5201776AB1}">
      <dgm:prSet/>
      <dgm:spPr/>
      <dgm:t>
        <a:bodyPr/>
        <a:lstStyle/>
        <a:p>
          <a:endParaRPr lang="ru-RU"/>
        </a:p>
      </dgm:t>
    </dgm:pt>
    <dgm:pt modelId="{8D94BE68-9E7B-4285-9103-B80274816FC2}" type="sibTrans" cxnId="{D82455D5-C73C-47DF-8330-4C5201776AB1}">
      <dgm:prSet/>
      <dgm:spPr/>
      <dgm:t>
        <a:bodyPr/>
        <a:lstStyle/>
        <a:p>
          <a:endParaRPr lang="ru-RU"/>
        </a:p>
      </dgm:t>
    </dgm:pt>
    <dgm:pt modelId="{72AEE82C-01E0-468A-AF31-D146643439AF}">
      <dgm:prSet phldrT="[Текст]" custT="1"/>
      <dgm:spPr/>
      <dgm:t>
        <a:bodyPr/>
        <a:lstStyle/>
        <a:p>
          <a:r>
            <a:rPr lang="uk-UA" sz="3600" dirty="0" smtClean="0"/>
            <a:t>здійснення бажань</a:t>
          </a:r>
          <a:endParaRPr lang="ru-RU" sz="3600" dirty="0"/>
        </a:p>
      </dgm:t>
    </dgm:pt>
    <dgm:pt modelId="{D81E31AC-70CC-4767-B9F7-966055CE43FC}" type="parTrans" cxnId="{71EC7916-885A-4EA2-9A99-4464861BE6BA}">
      <dgm:prSet/>
      <dgm:spPr/>
      <dgm:t>
        <a:bodyPr/>
        <a:lstStyle/>
        <a:p>
          <a:endParaRPr lang="ru-RU"/>
        </a:p>
      </dgm:t>
    </dgm:pt>
    <dgm:pt modelId="{6164A819-8AE4-456A-95E2-6CF77DA423C3}" type="sibTrans" cxnId="{71EC7916-885A-4EA2-9A99-4464861BE6BA}">
      <dgm:prSet/>
      <dgm:spPr/>
      <dgm:t>
        <a:bodyPr/>
        <a:lstStyle/>
        <a:p>
          <a:endParaRPr lang="ru-RU"/>
        </a:p>
      </dgm:t>
    </dgm:pt>
    <dgm:pt modelId="{8E55D9E3-8BF3-42C8-BE56-20541DDD3AC6}">
      <dgm:prSet phldrT="[Текст]" custT="1"/>
      <dgm:spPr/>
      <dgm:t>
        <a:bodyPr/>
        <a:lstStyle/>
        <a:p>
          <a:r>
            <a:rPr lang="uk-UA" sz="3600" dirty="0" smtClean="0"/>
            <a:t>Холод</a:t>
          </a:r>
          <a:endParaRPr lang="ru-RU" sz="3600" dirty="0"/>
        </a:p>
      </dgm:t>
    </dgm:pt>
    <dgm:pt modelId="{438788FE-60C5-4E40-BAB8-2D682D4A6EA7}" type="parTrans" cxnId="{FD49D5F2-C8B2-46AC-A097-90C554310AC9}">
      <dgm:prSet/>
      <dgm:spPr/>
      <dgm:t>
        <a:bodyPr/>
        <a:lstStyle/>
        <a:p>
          <a:endParaRPr lang="ru-RU"/>
        </a:p>
      </dgm:t>
    </dgm:pt>
    <dgm:pt modelId="{6EAA5A94-350B-4A61-A1EA-FBFE2688A587}" type="sibTrans" cxnId="{FD49D5F2-C8B2-46AC-A097-90C554310AC9}">
      <dgm:prSet/>
      <dgm:spPr/>
      <dgm:t>
        <a:bodyPr/>
        <a:lstStyle/>
        <a:p>
          <a:endParaRPr lang="ru-RU"/>
        </a:p>
      </dgm:t>
    </dgm:pt>
    <dgm:pt modelId="{4B324D2A-9F24-4D2E-9A8D-C5544D4E7A8E}">
      <dgm:prSet phldrT="[Текст]" custT="1"/>
      <dgm:spPr/>
      <dgm:t>
        <a:bodyPr/>
        <a:lstStyle/>
        <a:p>
          <a:r>
            <a:rPr lang="uk-UA" sz="3600" dirty="0" smtClean="0"/>
            <a:t>небесне тіло</a:t>
          </a:r>
          <a:endParaRPr lang="ru-RU" sz="3600" dirty="0"/>
        </a:p>
      </dgm:t>
    </dgm:pt>
    <dgm:pt modelId="{F80286B1-1EFF-4C2B-8373-C634E220AC13}" type="parTrans" cxnId="{683059BB-61D7-4B15-B5BA-7EC9C142ABB6}">
      <dgm:prSet/>
      <dgm:spPr/>
      <dgm:t>
        <a:bodyPr/>
        <a:lstStyle/>
        <a:p>
          <a:endParaRPr lang="ru-RU"/>
        </a:p>
      </dgm:t>
    </dgm:pt>
    <dgm:pt modelId="{B302D3CB-9462-43DB-93D5-80524446E74C}" type="sibTrans" cxnId="{683059BB-61D7-4B15-B5BA-7EC9C142ABB6}">
      <dgm:prSet/>
      <dgm:spPr/>
      <dgm:t>
        <a:bodyPr/>
        <a:lstStyle/>
        <a:p>
          <a:endParaRPr lang="ru-RU"/>
        </a:p>
      </dgm:t>
    </dgm:pt>
    <dgm:pt modelId="{2746C74A-0D14-440B-908E-F8A19538852B}">
      <dgm:prSet phldrT="[Текст]" custT="1"/>
      <dgm:spPr/>
      <dgm:t>
        <a:bodyPr/>
        <a:lstStyle/>
        <a:p>
          <a:r>
            <a:rPr lang="uk-UA" sz="3600" dirty="0" smtClean="0"/>
            <a:t>геометрична фігура</a:t>
          </a:r>
          <a:endParaRPr lang="ru-RU" sz="3600" dirty="0"/>
        </a:p>
      </dgm:t>
    </dgm:pt>
    <dgm:pt modelId="{C0BEDC7E-FC47-4F6D-8306-5EFB7DEAF6BB}" type="parTrans" cxnId="{C743CE41-F9A4-4552-9B09-64AFF9DF6FD0}">
      <dgm:prSet/>
      <dgm:spPr/>
      <dgm:t>
        <a:bodyPr/>
        <a:lstStyle/>
        <a:p>
          <a:endParaRPr lang="ru-RU"/>
        </a:p>
      </dgm:t>
    </dgm:pt>
    <dgm:pt modelId="{28D6CDF1-6EBD-4EA4-A64E-47A4CBA47F8B}" type="sibTrans" cxnId="{C743CE41-F9A4-4552-9B09-64AFF9DF6FD0}">
      <dgm:prSet/>
      <dgm:spPr/>
      <dgm:t>
        <a:bodyPr/>
        <a:lstStyle/>
        <a:p>
          <a:endParaRPr lang="ru-RU"/>
        </a:p>
      </dgm:t>
    </dgm:pt>
    <dgm:pt modelId="{BB684EA3-69EE-4AD8-A39E-4862CE6C19A9}" type="pres">
      <dgm:prSet presAssocID="{16DE7E57-434C-4539-BD50-A712139D2BC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83258F-4A79-4AC4-9BB6-545C3FE3B708}" type="pres">
      <dgm:prSet presAssocID="{16DE7E57-434C-4539-BD50-A712139D2BC3}" presName="cycle" presStyleCnt="0"/>
      <dgm:spPr/>
    </dgm:pt>
    <dgm:pt modelId="{EF5879D9-950D-4AF4-9171-92146994D12D}" type="pres">
      <dgm:prSet presAssocID="{85C70519-5583-41DF-833C-AC86F5336222}" presName="nodeFirstNode" presStyleLbl="node1" presStyleIdx="0" presStyleCnt="7" custScaleX="68636" custScaleY="793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0D4A9-53BE-4FEF-90D3-F6AE0EBF4FE2}" type="pres">
      <dgm:prSet presAssocID="{79418C67-D70F-44E6-B37D-3F2364FA7AAB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91B62BBD-6A4E-400F-8BF0-C4B8CDF613D1}" type="pres">
      <dgm:prSet presAssocID="{156DFEB5-AEED-4062-997A-E06AF54F9A9B}" presName="nodeFollowingNodes" presStyleLbl="node1" presStyleIdx="1" presStyleCnt="7" custScaleX="67918" custScaleY="741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3DFB8C-D026-447F-BBFB-CF865C202090}" type="pres">
      <dgm:prSet presAssocID="{EBCDAEC0-25A4-4A67-B3E1-8DC53AE7F21C}" presName="nodeFollowingNodes" presStyleLbl="node1" presStyleIdx="2" presStyleCnt="7" custScaleX="94060" custScaleY="72791" custRadScaleRad="107582" custRadScaleInc="-12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A5B793-64C7-4A61-9213-056A935060ED}" type="pres">
      <dgm:prSet presAssocID="{72AEE82C-01E0-468A-AF31-D146643439AF}" presName="nodeFollowingNodes" presStyleLbl="node1" presStyleIdx="3" presStyleCnt="7" custScaleX="124489" custScaleY="81422" custRadScaleRad="108210" custRadScaleInc="-236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F40FCF-1292-49AE-8A8B-FAC1D685AFF7}" type="pres">
      <dgm:prSet presAssocID="{8E55D9E3-8BF3-42C8-BE56-20541DDD3AC6}" presName="nodeFollowingNodes" presStyleLbl="node1" presStyleIdx="4" presStyleCnt="7" custScaleX="73117" custScaleY="86048" custRadScaleRad="103856" custRadScaleInc="14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BE436C-772A-4599-8157-0E83C810BEC5}" type="pres">
      <dgm:prSet presAssocID="{4B324D2A-9F24-4D2E-9A8D-C5544D4E7A8E}" presName="nodeFollowingNodes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AECD63-52D6-49B2-BBF9-E5766639EAFE}" type="pres">
      <dgm:prSet presAssocID="{2746C74A-0D14-440B-908E-F8A19538852B}" presName="nodeFollowingNodes" presStyleLbl="node1" presStyleIdx="6" presStyleCnt="7" custScaleX="1177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45402E-96C6-48AA-AB56-79CA78CDAF69}" type="presOf" srcId="{156DFEB5-AEED-4062-997A-E06AF54F9A9B}" destId="{91B62BBD-6A4E-400F-8BF0-C4B8CDF613D1}" srcOrd="0" destOrd="0" presId="urn:microsoft.com/office/officeart/2005/8/layout/cycle3"/>
    <dgm:cxn modelId="{C743CE41-F9A4-4552-9B09-64AFF9DF6FD0}" srcId="{16DE7E57-434C-4539-BD50-A712139D2BC3}" destId="{2746C74A-0D14-440B-908E-F8A19538852B}" srcOrd="6" destOrd="0" parTransId="{C0BEDC7E-FC47-4F6D-8306-5EFB7DEAF6BB}" sibTransId="{28D6CDF1-6EBD-4EA4-A64E-47A4CBA47F8B}"/>
    <dgm:cxn modelId="{D82455D5-C73C-47DF-8330-4C5201776AB1}" srcId="{16DE7E57-434C-4539-BD50-A712139D2BC3}" destId="{EBCDAEC0-25A4-4A67-B3E1-8DC53AE7F21C}" srcOrd="2" destOrd="0" parTransId="{4DC34FF2-2DE7-41C3-8191-5BDA7F5D7073}" sibTransId="{8D94BE68-9E7B-4285-9103-B80274816FC2}"/>
    <dgm:cxn modelId="{19885A96-720C-41C6-8AB7-4A9F89777BB1}" type="presOf" srcId="{72AEE82C-01E0-468A-AF31-D146643439AF}" destId="{E7A5B793-64C7-4A61-9213-056A935060ED}" srcOrd="0" destOrd="0" presId="urn:microsoft.com/office/officeart/2005/8/layout/cycle3"/>
    <dgm:cxn modelId="{683059BB-61D7-4B15-B5BA-7EC9C142ABB6}" srcId="{16DE7E57-434C-4539-BD50-A712139D2BC3}" destId="{4B324D2A-9F24-4D2E-9A8D-C5544D4E7A8E}" srcOrd="5" destOrd="0" parTransId="{F80286B1-1EFF-4C2B-8373-C634E220AC13}" sibTransId="{B302D3CB-9462-43DB-93D5-80524446E74C}"/>
    <dgm:cxn modelId="{543B4A52-BE68-4261-9A21-469B6FE6AB51}" type="presOf" srcId="{4B324D2A-9F24-4D2E-9A8D-C5544D4E7A8E}" destId="{09BE436C-772A-4599-8157-0E83C810BEC5}" srcOrd="0" destOrd="0" presId="urn:microsoft.com/office/officeart/2005/8/layout/cycle3"/>
    <dgm:cxn modelId="{23F63D25-3B84-477F-A645-2D04179084BA}" srcId="{16DE7E57-434C-4539-BD50-A712139D2BC3}" destId="{85C70519-5583-41DF-833C-AC86F5336222}" srcOrd="0" destOrd="0" parTransId="{43A36F5E-0D59-4BFC-9B19-5A0222418A9F}" sibTransId="{79418C67-D70F-44E6-B37D-3F2364FA7AAB}"/>
    <dgm:cxn modelId="{FD49D5F2-C8B2-46AC-A097-90C554310AC9}" srcId="{16DE7E57-434C-4539-BD50-A712139D2BC3}" destId="{8E55D9E3-8BF3-42C8-BE56-20541DDD3AC6}" srcOrd="4" destOrd="0" parTransId="{438788FE-60C5-4E40-BAB8-2D682D4A6EA7}" sibTransId="{6EAA5A94-350B-4A61-A1EA-FBFE2688A587}"/>
    <dgm:cxn modelId="{6476272B-8ABF-4A04-962B-A92187C2790A}" type="presOf" srcId="{EBCDAEC0-25A4-4A67-B3E1-8DC53AE7F21C}" destId="{E73DFB8C-D026-447F-BBFB-CF865C202090}" srcOrd="0" destOrd="0" presId="urn:microsoft.com/office/officeart/2005/8/layout/cycle3"/>
    <dgm:cxn modelId="{8492658F-8E02-45BF-B07A-D48D57B5D92A}" type="presOf" srcId="{2746C74A-0D14-440B-908E-F8A19538852B}" destId="{8EAECD63-52D6-49B2-BBF9-E5766639EAFE}" srcOrd="0" destOrd="0" presId="urn:microsoft.com/office/officeart/2005/8/layout/cycle3"/>
    <dgm:cxn modelId="{7ADA336B-4CDD-437E-8F9A-5E1FFF38AAB9}" type="presOf" srcId="{79418C67-D70F-44E6-B37D-3F2364FA7AAB}" destId="{0CD0D4A9-53BE-4FEF-90D3-F6AE0EBF4FE2}" srcOrd="0" destOrd="0" presId="urn:microsoft.com/office/officeart/2005/8/layout/cycle3"/>
    <dgm:cxn modelId="{2E57E1F3-8BC8-4C23-936F-67E845BA38E6}" type="presOf" srcId="{85C70519-5583-41DF-833C-AC86F5336222}" destId="{EF5879D9-950D-4AF4-9171-92146994D12D}" srcOrd="0" destOrd="0" presId="urn:microsoft.com/office/officeart/2005/8/layout/cycle3"/>
    <dgm:cxn modelId="{B7A3BF6C-744A-4E09-AEB0-CB765DC0CAAD}" type="presOf" srcId="{8E55D9E3-8BF3-42C8-BE56-20541DDD3AC6}" destId="{7EF40FCF-1292-49AE-8A8B-FAC1D685AFF7}" srcOrd="0" destOrd="0" presId="urn:microsoft.com/office/officeart/2005/8/layout/cycle3"/>
    <dgm:cxn modelId="{4EDFC7FA-72CD-4171-8D40-8AB4430EC6A4}" srcId="{16DE7E57-434C-4539-BD50-A712139D2BC3}" destId="{156DFEB5-AEED-4062-997A-E06AF54F9A9B}" srcOrd="1" destOrd="0" parTransId="{2911A89C-902F-4D1F-96D5-8DAB663AB28C}" sibTransId="{9FC84576-E370-49C4-9763-1CCA6CE601FB}"/>
    <dgm:cxn modelId="{71EC7916-885A-4EA2-9A99-4464861BE6BA}" srcId="{16DE7E57-434C-4539-BD50-A712139D2BC3}" destId="{72AEE82C-01E0-468A-AF31-D146643439AF}" srcOrd="3" destOrd="0" parTransId="{D81E31AC-70CC-4767-B9F7-966055CE43FC}" sibTransId="{6164A819-8AE4-456A-95E2-6CF77DA423C3}"/>
    <dgm:cxn modelId="{4CB40949-2031-4CC3-9EDA-F38C62293763}" type="presOf" srcId="{16DE7E57-434C-4539-BD50-A712139D2BC3}" destId="{BB684EA3-69EE-4AD8-A39E-4862CE6C19A9}" srcOrd="0" destOrd="0" presId="urn:microsoft.com/office/officeart/2005/8/layout/cycle3"/>
    <dgm:cxn modelId="{FCC6A15B-1ED9-430C-A128-225B74B7DAAE}" type="presParOf" srcId="{BB684EA3-69EE-4AD8-A39E-4862CE6C19A9}" destId="{6983258F-4A79-4AC4-9BB6-545C3FE3B708}" srcOrd="0" destOrd="0" presId="urn:microsoft.com/office/officeart/2005/8/layout/cycle3"/>
    <dgm:cxn modelId="{CDB04350-8D61-4504-9990-2BDFE819C23E}" type="presParOf" srcId="{6983258F-4A79-4AC4-9BB6-545C3FE3B708}" destId="{EF5879D9-950D-4AF4-9171-92146994D12D}" srcOrd="0" destOrd="0" presId="urn:microsoft.com/office/officeart/2005/8/layout/cycle3"/>
    <dgm:cxn modelId="{4181FC64-DE40-4A34-B630-AE22AD81DA62}" type="presParOf" srcId="{6983258F-4A79-4AC4-9BB6-545C3FE3B708}" destId="{0CD0D4A9-53BE-4FEF-90D3-F6AE0EBF4FE2}" srcOrd="1" destOrd="0" presId="urn:microsoft.com/office/officeart/2005/8/layout/cycle3"/>
    <dgm:cxn modelId="{67A4675B-C39D-4BB1-A6F4-909A8C9CDA34}" type="presParOf" srcId="{6983258F-4A79-4AC4-9BB6-545C3FE3B708}" destId="{91B62BBD-6A4E-400F-8BF0-C4B8CDF613D1}" srcOrd="2" destOrd="0" presId="urn:microsoft.com/office/officeart/2005/8/layout/cycle3"/>
    <dgm:cxn modelId="{22D2B200-27EC-444C-A67D-18087246CE29}" type="presParOf" srcId="{6983258F-4A79-4AC4-9BB6-545C3FE3B708}" destId="{E73DFB8C-D026-447F-BBFB-CF865C202090}" srcOrd="3" destOrd="0" presId="urn:microsoft.com/office/officeart/2005/8/layout/cycle3"/>
    <dgm:cxn modelId="{F1DF7528-B0F9-43BC-A20A-737FAC270D8F}" type="presParOf" srcId="{6983258F-4A79-4AC4-9BB6-545C3FE3B708}" destId="{E7A5B793-64C7-4A61-9213-056A935060ED}" srcOrd="4" destOrd="0" presId="urn:microsoft.com/office/officeart/2005/8/layout/cycle3"/>
    <dgm:cxn modelId="{106A3E60-D5C5-486C-A1D6-3628EEF8FC42}" type="presParOf" srcId="{6983258F-4A79-4AC4-9BB6-545C3FE3B708}" destId="{7EF40FCF-1292-49AE-8A8B-FAC1D685AFF7}" srcOrd="5" destOrd="0" presId="urn:microsoft.com/office/officeart/2005/8/layout/cycle3"/>
    <dgm:cxn modelId="{18460DF3-8FD4-481A-860F-0C40F42E4667}" type="presParOf" srcId="{6983258F-4A79-4AC4-9BB6-545C3FE3B708}" destId="{09BE436C-772A-4599-8157-0E83C810BEC5}" srcOrd="6" destOrd="0" presId="urn:microsoft.com/office/officeart/2005/8/layout/cycle3"/>
    <dgm:cxn modelId="{7CEFCCB6-2CDE-4E86-877C-B51312F79859}" type="presParOf" srcId="{6983258F-4A79-4AC4-9BB6-545C3FE3B708}" destId="{8EAECD63-52D6-49B2-BBF9-E5766639EAFE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03B4FD-951D-45A8-8237-B105F2EC33F1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C18E7-B171-46A2-8912-10FEC3C40222}">
      <dgm:prSet phldrT="[Текст]" custT="1"/>
      <dgm:spPr/>
      <dgm:t>
        <a:bodyPr/>
        <a:lstStyle/>
        <a:p>
          <a:r>
            <a:rPr lang="uk-UA" sz="3600" dirty="0" smtClean="0">
              <a:latin typeface="Times New Roman" pitchFamily="18" charset="0"/>
              <a:cs typeface="Times New Roman" pitchFamily="18" charset="0"/>
            </a:rPr>
            <a:t>Знущання над природою, тваринами</a:t>
          </a:r>
          <a:endParaRPr lang="ru-RU" sz="3600" dirty="0">
            <a:latin typeface="Times New Roman" pitchFamily="18" charset="0"/>
            <a:cs typeface="Times New Roman" pitchFamily="18" charset="0"/>
          </a:endParaRPr>
        </a:p>
      </dgm:t>
    </dgm:pt>
    <dgm:pt modelId="{AF6A1697-F696-4DB1-9A73-EDF560E5D7C2}" type="parTrans" cxnId="{83397F34-4626-46BE-B7A3-A2B3645B2124}">
      <dgm:prSet/>
      <dgm:spPr/>
      <dgm:t>
        <a:bodyPr/>
        <a:lstStyle/>
        <a:p>
          <a:endParaRPr lang="ru-RU"/>
        </a:p>
      </dgm:t>
    </dgm:pt>
    <dgm:pt modelId="{F80A1691-37F9-4E2E-932D-C75289F61B5A}" type="sibTrans" cxnId="{83397F34-4626-46BE-B7A3-A2B3645B2124}">
      <dgm:prSet/>
      <dgm:spPr/>
      <dgm:t>
        <a:bodyPr/>
        <a:lstStyle/>
        <a:p>
          <a:endParaRPr lang="ru-RU"/>
        </a:p>
      </dgm:t>
    </dgm:pt>
    <dgm:pt modelId="{49CCF4A5-56DF-452C-936E-E59EDFC2CA11}">
      <dgm:prSet phldrT="[Текст]" custT="1"/>
      <dgm:spPr/>
      <dgm:t>
        <a:bodyPr/>
        <a:lstStyle/>
        <a:p>
          <a:r>
            <a:rPr lang="uk-UA" sz="3600" dirty="0" smtClean="0">
              <a:latin typeface="Times New Roman" pitchFamily="18" charset="0"/>
              <a:cs typeface="Times New Roman" pitchFamily="18" charset="0"/>
            </a:rPr>
            <a:t>знущання над бідним </a:t>
          </a:r>
          <a:endParaRPr lang="ru-RU" sz="3600" dirty="0">
            <a:latin typeface="Times New Roman" pitchFamily="18" charset="0"/>
            <a:cs typeface="Times New Roman" pitchFamily="18" charset="0"/>
          </a:endParaRPr>
        </a:p>
      </dgm:t>
    </dgm:pt>
    <dgm:pt modelId="{BCB1595C-875F-4B8F-8ABB-4128E78F83B5}" type="parTrans" cxnId="{8C61B44B-A4B2-47EA-ADB9-07BED2EA96FB}">
      <dgm:prSet/>
      <dgm:spPr/>
      <dgm:t>
        <a:bodyPr/>
        <a:lstStyle/>
        <a:p>
          <a:endParaRPr lang="ru-RU"/>
        </a:p>
      </dgm:t>
    </dgm:pt>
    <dgm:pt modelId="{4C38D080-9513-4CBA-A153-F31EA331072B}" type="sibTrans" cxnId="{8C61B44B-A4B2-47EA-ADB9-07BED2EA96FB}">
      <dgm:prSet/>
      <dgm:spPr/>
      <dgm:t>
        <a:bodyPr/>
        <a:lstStyle/>
        <a:p>
          <a:endParaRPr lang="ru-RU"/>
        </a:p>
      </dgm:t>
    </dgm:pt>
    <dgm:pt modelId="{4F5CABB2-521E-418E-B515-2EB54D0F3718}">
      <dgm:prSet phldrT="[Текст]" custT="1"/>
      <dgm:spPr/>
      <dgm:t>
        <a:bodyPr/>
        <a:lstStyle/>
        <a:p>
          <a:r>
            <a:rPr lang="uk-UA" sz="3600" dirty="0" smtClean="0">
              <a:latin typeface="Times New Roman" pitchFamily="18" charset="0"/>
              <a:cs typeface="Times New Roman" pitchFamily="18" charset="0"/>
            </a:rPr>
            <a:t>зверхність до дорослих і дітей </a:t>
          </a:r>
          <a:endParaRPr lang="ru-RU" sz="3600" dirty="0">
            <a:latin typeface="Times New Roman" pitchFamily="18" charset="0"/>
            <a:cs typeface="Times New Roman" pitchFamily="18" charset="0"/>
          </a:endParaRPr>
        </a:p>
      </dgm:t>
    </dgm:pt>
    <dgm:pt modelId="{8DBA3B2F-15B6-4D53-8524-A12DAE932F21}" type="parTrans" cxnId="{4273CFF1-3871-4332-803B-042C1F1AFE1A}">
      <dgm:prSet/>
      <dgm:spPr/>
      <dgm:t>
        <a:bodyPr/>
        <a:lstStyle/>
        <a:p>
          <a:endParaRPr lang="ru-RU"/>
        </a:p>
      </dgm:t>
    </dgm:pt>
    <dgm:pt modelId="{B79CB0D2-6D55-4F3D-B7E8-D824FC4AAC0D}" type="sibTrans" cxnId="{4273CFF1-3871-4332-803B-042C1F1AFE1A}">
      <dgm:prSet/>
      <dgm:spPr/>
      <dgm:t>
        <a:bodyPr/>
        <a:lstStyle/>
        <a:p>
          <a:endParaRPr lang="ru-RU"/>
        </a:p>
      </dgm:t>
    </dgm:pt>
    <dgm:pt modelId="{EB602F9D-D0A2-491C-B8DE-CF925DADF1C6}">
      <dgm:prSet phldrT="[Текст]" custT="1"/>
      <dgm:spPr/>
      <dgm:t>
        <a:bodyPr/>
        <a:lstStyle/>
        <a:p>
          <a:r>
            <a:rPr lang="uk-UA" sz="3600" dirty="0" smtClean="0">
              <a:latin typeface="Times New Roman" pitchFamily="18" charset="0"/>
              <a:cs typeface="Times New Roman" pitchFamily="18" charset="0"/>
            </a:rPr>
            <a:t>неповага до батьків </a:t>
          </a:r>
          <a:endParaRPr lang="ru-RU" sz="3600" dirty="0">
            <a:latin typeface="Times New Roman" pitchFamily="18" charset="0"/>
            <a:cs typeface="Times New Roman" pitchFamily="18" charset="0"/>
          </a:endParaRPr>
        </a:p>
      </dgm:t>
    </dgm:pt>
    <dgm:pt modelId="{1D991604-7A3E-4140-8A3F-7E4213FE8248}" type="parTrans" cxnId="{1D03EA51-A195-4CB8-8868-BA9E63D7DE7E}">
      <dgm:prSet/>
      <dgm:spPr/>
      <dgm:t>
        <a:bodyPr/>
        <a:lstStyle/>
        <a:p>
          <a:endParaRPr lang="ru-RU"/>
        </a:p>
      </dgm:t>
    </dgm:pt>
    <dgm:pt modelId="{2FB1B666-4727-41DA-8BB0-D1FA89085E27}" type="sibTrans" cxnId="{1D03EA51-A195-4CB8-8868-BA9E63D7DE7E}">
      <dgm:prSet/>
      <dgm:spPr/>
      <dgm:t>
        <a:bodyPr/>
        <a:lstStyle/>
        <a:p>
          <a:endParaRPr lang="ru-RU"/>
        </a:p>
      </dgm:t>
    </dgm:pt>
    <dgm:pt modelId="{D5C3B73A-A240-43AE-8702-D79EAA1D3489}">
      <dgm:prSet phldrT="[Текст]" custT="1"/>
      <dgm:spPr/>
      <dgm:t>
        <a:bodyPr/>
        <a:lstStyle/>
        <a:p>
          <a:r>
            <a:rPr lang="uk-UA" sz="3600" dirty="0" smtClean="0">
              <a:latin typeface="Times New Roman" pitchFamily="18" charset="0"/>
              <a:cs typeface="Times New Roman" pitchFamily="18" charset="0"/>
            </a:rPr>
            <a:t>зречення рідної матері </a:t>
          </a:r>
          <a:endParaRPr lang="ru-RU" sz="3600" dirty="0">
            <a:latin typeface="Times New Roman" pitchFamily="18" charset="0"/>
            <a:cs typeface="Times New Roman" pitchFamily="18" charset="0"/>
          </a:endParaRPr>
        </a:p>
      </dgm:t>
    </dgm:pt>
    <dgm:pt modelId="{53A93707-B69C-4A99-93D1-3FAA9AEF3256}" type="parTrans" cxnId="{AC5AD405-37DF-4B7D-BF22-B2AD17BB2B2D}">
      <dgm:prSet/>
      <dgm:spPr/>
      <dgm:t>
        <a:bodyPr/>
        <a:lstStyle/>
        <a:p>
          <a:endParaRPr lang="ru-RU"/>
        </a:p>
      </dgm:t>
    </dgm:pt>
    <dgm:pt modelId="{C7E099B0-F7EA-40B1-9E37-C6D37059D9AE}" type="sibTrans" cxnId="{AC5AD405-37DF-4B7D-BF22-B2AD17BB2B2D}">
      <dgm:prSet/>
      <dgm:spPr/>
      <dgm:t>
        <a:bodyPr/>
        <a:lstStyle/>
        <a:p>
          <a:endParaRPr lang="ru-RU"/>
        </a:p>
      </dgm:t>
    </dgm:pt>
    <dgm:pt modelId="{BCF484A3-917B-49ED-8222-CAD0850549F8}" type="pres">
      <dgm:prSet presAssocID="{7303B4FD-951D-45A8-8237-B105F2EC33F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27003C-5D0C-4C4B-A41A-E857B7C87DA9}" type="pres">
      <dgm:prSet presAssocID="{7303B4FD-951D-45A8-8237-B105F2EC33F1}" presName="dummyMaxCanvas" presStyleCnt="0">
        <dgm:presLayoutVars/>
      </dgm:prSet>
      <dgm:spPr/>
    </dgm:pt>
    <dgm:pt modelId="{14ED08DA-ACD6-4402-AC9D-7D9D1C60617E}" type="pres">
      <dgm:prSet presAssocID="{7303B4FD-951D-45A8-8237-B105F2EC33F1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9BFA61-8CD9-4492-89AF-9E8E7B94C5B9}" type="pres">
      <dgm:prSet presAssocID="{7303B4FD-951D-45A8-8237-B105F2EC33F1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75A388-8371-4E58-A217-836077526B90}" type="pres">
      <dgm:prSet presAssocID="{7303B4FD-951D-45A8-8237-B105F2EC33F1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98F5E4-7469-4368-9321-7C3FD8953E8E}" type="pres">
      <dgm:prSet presAssocID="{7303B4FD-951D-45A8-8237-B105F2EC33F1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41A8D8-938B-4328-B1FE-969A0B321FEF}" type="pres">
      <dgm:prSet presAssocID="{7303B4FD-951D-45A8-8237-B105F2EC33F1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4F41C9-A798-4803-B1D7-90E6F0CD19F1}" type="pres">
      <dgm:prSet presAssocID="{7303B4FD-951D-45A8-8237-B105F2EC33F1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373739-C049-4EAF-9F4A-9A421049BE2E}" type="pres">
      <dgm:prSet presAssocID="{7303B4FD-951D-45A8-8237-B105F2EC33F1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27B978-58C7-4ED2-A92F-6A4845438D5C}" type="pres">
      <dgm:prSet presAssocID="{7303B4FD-951D-45A8-8237-B105F2EC33F1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2E667A-70AF-4CFC-8133-C3971998700A}" type="pres">
      <dgm:prSet presAssocID="{7303B4FD-951D-45A8-8237-B105F2EC33F1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8B15C5-5783-4481-974B-CA12F22C1892}" type="pres">
      <dgm:prSet presAssocID="{7303B4FD-951D-45A8-8237-B105F2EC33F1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C1AF31-81F2-4E86-83E4-760E60F2029E}" type="pres">
      <dgm:prSet presAssocID="{7303B4FD-951D-45A8-8237-B105F2EC33F1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DBDDFF-3C4C-48DE-A187-F1E3E119C809}" type="pres">
      <dgm:prSet presAssocID="{7303B4FD-951D-45A8-8237-B105F2EC33F1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3BF827-034B-4D38-ACAF-9F0B4AF513A2}" type="pres">
      <dgm:prSet presAssocID="{7303B4FD-951D-45A8-8237-B105F2EC33F1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954A2B-4059-4024-9455-616B02B79725}" type="pres">
      <dgm:prSet presAssocID="{7303B4FD-951D-45A8-8237-B105F2EC33F1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1B8C74-78CA-4FBE-9DA3-0EB2387D792C}" type="presOf" srcId="{49CCF4A5-56DF-452C-936E-E59EDFC2CA11}" destId="{6BC1AF31-81F2-4E86-83E4-760E60F2029E}" srcOrd="1" destOrd="0" presId="urn:microsoft.com/office/officeart/2005/8/layout/vProcess5"/>
    <dgm:cxn modelId="{04106A8A-2B84-40FA-B137-CB8DD1612E28}" type="presOf" srcId="{D5C3B73A-A240-43AE-8702-D79EAA1D3489}" destId="{9841A8D8-938B-4328-B1FE-969A0B321FEF}" srcOrd="0" destOrd="0" presId="urn:microsoft.com/office/officeart/2005/8/layout/vProcess5"/>
    <dgm:cxn modelId="{0A0F9392-2F34-4801-8756-DD4242EFDF23}" type="presOf" srcId="{4C38D080-9513-4CBA-A153-F31EA331072B}" destId="{90373739-C049-4EAF-9F4A-9A421049BE2E}" srcOrd="0" destOrd="0" presId="urn:microsoft.com/office/officeart/2005/8/layout/vProcess5"/>
    <dgm:cxn modelId="{582A7909-8469-4145-A6DE-D1F483C730FB}" type="presOf" srcId="{7303B4FD-951D-45A8-8237-B105F2EC33F1}" destId="{BCF484A3-917B-49ED-8222-CAD0850549F8}" srcOrd="0" destOrd="0" presId="urn:microsoft.com/office/officeart/2005/8/layout/vProcess5"/>
    <dgm:cxn modelId="{83397F34-4626-46BE-B7A3-A2B3645B2124}" srcId="{7303B4FD-951D-45A8-8237-B105F2EC33F1}" destId="{749C18E7-B171-46A2-8912-10FEC3C40222}" srcOrd="0" destOrd="0" parTransId="{AF6A1697-F696-4DB1-9A73-EDF560E5D7C2}" sibTransId="{F80A1691-37F9-4E2E-932D-C75289F61B5A}"/>
    <dgm:cxn modelId="{834D7BB5-DD55-448C-BAD0-157CED037123}" type="presOf" srcId="{D5C3B73A-A240-43AE-8702-D79EAA1D3489}" destId="{16954A2B-4059-4024-9455-616B02B79725}" srcOrd="1" destOrd="0" presId="urn:microsoft.com/office/officeart/2005/8/layout/vProcess5"/>
    <dgm:cxn modelId="{18C31ED7-C533-44D4-BE0D-4F70799F799F}" type="presOf" srcId="{4F5CABB2-521E-418E-B515-2EB54D0F3718}" destId="{6075A388-8371-4E58-A217-836077526B90}" srcOrd="0" destOrd="0" presId="urn:microsoft.com/office/officeart/2005/8/layout/vProcess5"/>
    <dgm:cxn modelId="{3C95A2DE-F61E-45F4-BF18-0534C13D31B7}" type="presOf" srcId="{EB602F9D-D0A2-491C-B8DE-CF925DADF1C6}" destId="{9598F5E4-7469-4368-9321-7C3FD8953E8E}" srcOrd="0" destOrd="0" presId="urn:microsoft.com/office/officeart/2005/8/layout/vProcess5"/>
    <dgm:cxn modelId="{8C61B44B-A4B2-47EA-ADB9-07BED2EA96FB}" srcId="{7303B4FD-951D-45A8-8237-B105F2EC33F1}" destId="{49CCF4A5-56DF-452C-936E-E59EDFC2CA11}" srcOrd="1" destOrd="0" parTransId="{BCB1595C-875F-4B8F-8ABB-4128E78F83B5}" sibTransId="{4C38D080-9513-4CBA-A153-F31EA331072B}"/>
    <dgm:cxn modelId="{4273CFF1-3871-4332-803B-042C1F1AFE1A}" srcId="{7303B4FD-951D-45A8-8237-B105F2EC33F1}" destId="{4F5CABB2-521E-418E-B515-2EB54D0F3718}" srcOrd="2" destOrd="0" parTransId="{8DBA3B2F-15B6-4D53-8524-A12DAE932F21}" sibTransId="{B79CB0D2-6D55-4F3D-B7E8-D824FC4AAC0D}"/>
    <dgm:cxn modelId="{E5D9FDF2-FEEC-49DF-8080-011D6D73133A}" type="presOf" srcId="{49CCF4A5-56DF-452C-936E-E59EDFC2CA11}" destId="{409BFA61-8CD9-4492-89AF-9E8E7B94C5B9}" srcOrd="0" destOrd="0" presId="urn:microsoft.com/office/officeart/2005/8/layout/vProcess5"/>
    <dgm:cxn modelId="{4DF4DC90-7421-4291-B4C5-421A6BE21A3E}" type="presOf" srcId="{749C18E7-B171-46A2-8912-10FEC3C40222}" destId="{3E8B15C5-5783-4481-974B-CA12F22C1892}" srcOrd="1" destOrd="0" presId="urn:microsoft.com/office/officeart/2005/8/layout/vProcess5"/>
    <dgm:cxn modelId="{AAB9EE2D-67C7-4FE3-9C17-6F28CDDE9426}" type="presOf" srcId="{4F5CABB2-521E-418E-B515-2EB54D0F3718}" destId="{19DBDDFF-3C4C-48DE-A187-F1E3E119C809}" srcOrd="1" destOrd="0" presId="urn:microsoft.com/office/officeart/2005/8/layout/vProcess5"/>
    <dgm:cxn modelId="{AC5AD405-37DF-4B7D-BF22-B2AD17BB2B2D}" srcId="{7303B4FD-951D-45A8-8237-B105F2EC33F1}" destId="{D5C3B73A-A240-43AE-8702-D79EAA1D3489}" srcOrd="4" destOrd="0" parTransId="{53A93707-B69C-4A99-93D1-3FAA9AEF3256}" sibTransId="{C7E099B0-F7EA-40B1-9E37-C6D37059D9AE}"/>
    <dgm:cxn modelId="{96A9ED28-E33A-4A45-B0AE-BA1BA10A9BBF}" type="presOf" srcId="{F80A1691-37F9-4E2E-932D-C75289F61B5A}" destId="{774F41C9-A798-4803-B1D7-90E6F0CD19F1}" srcOrd="0" destOrd="0" presId="urn:microsoft.com/office/officeart/2005/8/layout/vProcess5"/>
    <dgm:cxn modelId="{2C906C73-1550-42CD-984A-3B88527D13CE}" type="presOf" srcId="{B79CB0D2-6D55-4F3D-B7E8-D824FC4AAC0D}" destId="{C227B978-58C7-4ED2-A92F-6A4845438D5C}" srcOrd="0" destOrd="0" presId="urn:microsoft.com/office/officeart/2005/8/layout/vProcess5"/>
    <dgm:cxn modelId="{7DD70F4E-FCB2-4F04-9728-FC9388B6FE31}" type="presOf" srcId="{749C18E7-B171-46A2-8912-10FEC3C40222}" destId="{14ED08DA-ACD6-4402-AC9D-7D9D1C60617E}" srcOrd="0" destOrd="0" presId="urn:microsoft.com/office/officeart/2005/8/layout/vProcess5"/>
    <dgm:cxn modelId="{1D03EA51-A195-4CB8-8868-BA9E63D7DE7E}" srcId="{7303B4FD-951D-45A8-8237-B105F2EC33F1}" destId="{EB602F9D-D0A2-491C-B8DE-CF925DADF1C6}" srcOrd="3" destOrd="0" parTransId="{1D991604-7A3E-4140-8A3F-7E4213FE8248}" sibTransId="{2FB1B666-4727-41DA-8BB0-D1FA89085E27}"/>
    <dgm:cxn modelId="{B35ECF03-31CC-42CC-BFA8-650876A9143C}" type="presOf" srcId="{2FB1B666-4727-41DA-8BB0-D1FA89085E27}" destId="{3A2E667A-70AF-4CFC-8133-C3971998700A}" srcOrd="0" destOrd="0" presId="urn:microsoft.com/office/officeart/2005/8/layout/vProcess5"/>
    <dgm:cxn modelId="{138F1AE7-618F-4CBA-838F-20C746E72FFC}" type="presOf" srcId="{EB602F9D-D0A2-491C-B8DE-CF925DADF1C6}" destId="{C23BF827-034B-4D38-ACAF-9F0B4AF513A2}" srcOrd="1" destOrd="0" presId="urn:microsoft.com/office/officeart/2005/8/layout/vProcess5"/>
    <dgm:cxn modelId="{911BECC6-2CDE-4739-BF98-14F1F4F1620C}" type="presParOf" srcId="{BCF484A3-917B-49ED-8222-CAD0850549F8}" destId="{3D27003C-5D0C-4C4B-A41A-E857B7C87DA9}" srcOrd="0" destOrd="0" presId="urn:microsoft.com/office/officeart/2005/8/layout/vProcess5"/>
    <dgm:cxn modelId="{57BCF120-ABCB-4884-A041-E24DC09A8221}" type="presParOf" srcId="{BCF484A3-917B-49ED-8222-CAD0850549F8}" destId="{14ED08DA-ACD6-4402-AC9D-7D9D1C60617E}" srcOrd="1" destOrd="0" presId="urn:microsoft.com/office/officeart/2005/8/layout/vProcess5"/>
    <dgm:cxn modelId="{3AE19CEA-4A20-4186-9C2F-DD5F4283992E}" type="presParOf" srcId="{BCF484A3-917B-49ED-8222-CAD0850549F8}" destId="{409BFA61-8CD9-4492-89AF-9E8E7B94C5B9}" srcOrd="2" destOrd="0" presId="urn:microsoft.com/office/officeart/2005/8/layout/vProcess5"/>
    <dgm:cxn modelId="{923298E5-7676-4D5A-AAE5-C6385560675C}" type="presParOf" srcId="{BCF484A3-917B-49ED-8222-CAD0850549F8}" destId="{6075A388-8371-4E58-A217-836077526B90}" srcOrd="3" destOrd="0" presId="urn:microsoft.com/office/officeart/2005/8/layout/vProcess5"/>
    <dgm:cxn modelId="{627C343A-DF90-44B6-A0BF-E5B7B16AC96B}" type="presParOf" srcId="{BCF484A3-917B-49ED-8222-CAD0850549F8}" destId="{9598F5E4-7469-4368-9321-7C3FD8953E8E}" srcOrd="4" destOrd="0" presId="urn:microsoft.com/office/officeart/2005/8/layout/vProcess5"/>
    <dgm:cxn modelId="{14BC605A-0464-4A94-9354-B559E305B20E}" type="presParOf" srcId="{BCF484A3-917B-49ED-8222-CAD0850549F8}" destId="{9841A8D8-938B-4328-B1FE-969A0B321FEF}" srcOrd="5" destOrd="0" presId="urn:microsoft.com/office/officeart/2005/8/layout/vProcess5"/>
    <dgm:cxn modelId="{252D91C5-889B-47F4-9B2C-89C8EDACBE03}" type="presParOf" srcId="{BCF484A3-917B-49ED-8222-CAD0850549F8}" destId="{774F41C9-A798-4803-B1D7-90E6F0CD19F1}" srcOrd="6" destOrd="0" presId="urn:microsoft.com/office/officeart/2005/8/layout/vProcess5"/>
    <dgm:cxn modelId="{F14BF564-1E34-4686-BE27-A6B0D51E6AF4}" type="presParOf" srcId="{BCF484A3-917B-49ED-8222-CAD0850549F8}" destId="{90373739-C049-4EAF-9F4A-9A421049BE2E}" srcOrd="7" destOrd="0" presId="urn:microsoft.com/office/officeart/2005/8/layout/vProcess5"/>
    <dgm:cxn modelId="{49B81925-F810-4C79-9003-9C0C1A9BB18A}" type="presParOf" srcId="{BCF484A3-917B-49ED-8222-CAD0850549F8}" destId="{C227B978-58C7-4ED2-A92F-6A4845438D5C}" srcOrd="8" destOrd="0" presId="urn:microsoft.com/office/officeart/2005/8/layout/vProcess5"/>
    <dgm:cxn modelId="{A399BCC8-A03D-4D47-BE64-09D879FDB3B1}" type="presParOf" srcId="{BCF484A3-917B-49ED-8222-CAD0850549F8}" destId="{3A2E667A-70AF-4CFC-8133-C3971998700A}" srcOrd="9" destOrd="0" presId="urn:microsoft.com/office/officeart/2005/8/layout/vProcess5"/>
    <dgm:cxn modelId="{9B9B8BAC-A107-4886-BEFD-46D622860EB6}" type="presParOf" srcId="{BCF484A3-917B-49ED-8222-CAD0850549F8}" destId="{3E8B15C5-5783-4481-974B-CA12F22C1892}" srcOrd="10" destOrd="0" presId="urn:microsoft.com/office/officeart/2005/8/layout/vProcess5"/>
    <dgm:cxn modelId="{E8761BF4-9BC9-4CD9-B867-DB8DC728D11C}" type="presParOf" srcId="{BCF484A3-917B-49ED-8222-CAD0850549F8}" destId="{6BC1AF31-81F2-4E86-83E4-760E60F2029E}" srcOrd="11" destOrd="0" presId="urn:microsoft.com/office/officeart/2005/8/layout/vProcess5"/>
    <dgm:cxn modelId="{1EB9672F-E4AA-4A37-BCF4-17413AD43F82}" type="presParOf" srcId="{BCF484A3-917B-49ED-8222-CAD0850549F8}" destId="{19DBDDFF-3C4C-48DE-A187-F1E3E119C809}" srcOrd="12" destOrd="0" presId="urn:microsoft.com/office/officeart/2005/8/layout/vProcess5"/>
    <dgm:cxn modelId="{2916E1C0-1F0A-427B-A8FC-CB64FA4D38BB}" type="presParOf" srcId="{BCF484A3-917B-49ED-8222-CAD0850549F8}" destId="{C23BF827-034B-4D38-ACAF-9F0B4AF513A2}" srcOrd="13" destOrd="0" presId="urn:microsoft.com/office/officeart/2005/8/layout/vProcess5"/>
    <dgm:cxn modelId="{D539FD73-E2FD-4400-87F2-E9CA91F8DFBD}" type="presParOf" srcId="{BCF484A3-917B-49ED-8222-CAD0850549F8}" destId="{16954A2B-4059-4024-9455-616B02B79725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D0D4A9-53BE-4FEF-90D3-F6AE0EBF4FE2}">
      <dsp:nvSpPr>
        <dsp:cNvPr id="0" name=""/>
        <dsp:cNvSpPr/>
      </dsp:nvSpPr>
      <dsp:spPr>
        <a:xfrm>
          <a:off x="1068056" y="47728"/>
          <a:ext cx="7074322" cy="7074322"/>
        </a:xfrm>
        <a:prstGeom prst="circularArrow">
          <a:avLst>
            <a:gd name="adj1" fmla="val 5544"/>
            <a:gd name="adj2" fmla="val 330680"/>
            <a:gd name="adj3" fmla="val 14935447"/>
            <a:gd name="adj4" fmla="val 16713307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5879D9-950D-4AF4-9171-92146994D12D}">
      <dsp:nvSpPr>
        <dsp:cNvPr id="0" name=""/>
        <dsp:cNvSpPr/>
      </dsp:nvSpPr>
      <dsp:spPr>
        <a:xfrm>
          <a:off x="3837562" y="99204"/>
          <a:ext cx="1535309" cy="8872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сяйво</a:t>
          </a:r>
          <a:endParaRPr lang="ru-RU" sz="3100" kern="1200" dirty="0"/>
        </a:p>
      </dsp:txBody>
      <dsp:txXfrm>
        <a:off x="3837562" y="99204"/>
        <a:ext cx="1535309" cy="887216"/>
      </dsp:txXfrm>
    </dsp:sp>
    <dsp:sp modelId="{91B62BBD-6A4E-400F-8BF0-C4B8CDF613D1}">
      <dsp:nvSpPr>
        <dsp:cNvPr id="0" name=""/>
        <dsp:cNvSpPr/>
      </dsp:nvSpPr>
      <dsp:spPr>
        <a:xfrm>
          <a:off x="6204198" y="1263809"/>
          <a:ext cx="1519248" cy="829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краса</a:t>
          </a:r>
          <a:endParaRPr lang="ru-RU" sz="3100" kern="1200" dirty="0"/>
        </a:p>
      </dsp:txBody>
      <dsp:txXfrm>
        <a:off x="6204198" y="1263809"/>
        <a:ext cx="1519248" cy="829694"/>
      </dsp:txXfrm>
    </dsp:sp>
    <dsp:sp modelId="{E73DFB8C-D026-447F-BBFB-CF865C202090}">
      <dsp:nvSpPr>
        <dsp:cNvPr id="0" name=""/>
        <dsp:cNvSpPr/>
      </dsp:nvSpPr>
      <dsp:spPr>
        <a:xfrm>
          <a:off x="6771276" y="3573607"/>
          <a:ext cx="2104015" cy="8141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4000" kern="1200" dirty="0" smtClean="0"/>
            <a:t>блиск</a:t>
          </a:r>
          <a:endParaRPr lang="ru-RU" sz="4000" kern="1200" dirty="0" smtClean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>
        <a:off x="6771276" y="3573607"/>
        <a:ext cx="2104015" cy="814126"/>
      </dsp:txXfrm>
    </dsp:sp>
    <dsp:sp modelId="{E7A5B793-64C7-4A61-9213-056A935060ED}">
      <dsp:nvSpPr>
        <dsp:cNvPr id="0" name=""/>
        <dsp:cNvSpPr/>
      </dsp:nvSpPr>
      <dsp:spPr>
        <a:xfrm>
          <a:off x="5148059" y="5733259"/>
          <a:ext cx="2784677" cy="9106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здійснення бажань</a:t>
          </a:r>
          <a:endParaRPr lang="ru-RU" sz="3600" kern="1200" dirty="0"/>
        </a:p>
      </dsp:txBody>
      <dsp:txXfrm>
        <a:off x="5148059" y="5733259"/>
        <a:ext cx="2784677" cy="910658"/>
      </dsp:txXfrm>
    </dsp:sp>
    <dsp:sp modelId="{7EF40FCF-1292-49AE-8A8B-FAC1D685AFF7}">
      <dsp:nvSpPr>
        <dsp:cNvPr id="0" name=""/>
        <dsp:cNvSpPr/>
      </dsp:nvSpPr>
      <dsp:spPr>
        <a:xfrm>
          <a:off x="2123721" y="5733247"/>
          <a:ext cx="1635544" cy="9623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Холод</a:t>
          </a:r>
          <a:endParaRPr lang="ru-RU" sz="3600" kern="1200" dirty="0"/>
        </a:p>
      </dsp:txBody>
      <dsp:txXfrm>
        <a:off x="2123721" y="5733247"/>
        <a:ext cx="1635544" cy="962398"/>
      </dsp:txXfrm>
    </dsp:sp>
    <dsp:sp modelId="{09BE436C-772A-4599-8157-0E83C810BEC5}">
      <dsp:nvSpPr>
        <dsp:cNvPr id="0" name=""/>
        <dsp:cNvSpPr/>
      </dsp:nvSpPr>
      <dsp:spPr>
        <a:xfrm>
          <a:off x="545642" y="3671654"/>
          <a:ext cx="2236886" cy="11184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небесне тіло</a:t>
          </a:r>
          <a:endParaRPr lang="ru-RU" sz="3600" kern="1200" dirty="0"/>
        </a:p>
      </dsp:txBody>
      <dsp:txXfrm>
        <a:off x="545642" y="3671654"/>
        <a:ext cx="2236886" cy="1118443"/>
      </dsp:txXfrm>
    </dsp:sp>
    <dsp:sp modelId="{8EAECD63-52D6-49B2-BBF9-E5766639EAFE}">
      <dsp:nvSpPr>
        <dsp:cNvPr id="0" name=""/>
        <dsp:cNvSpPr/>
      </dsp:nvSpPr>
      <dsp:spPr>
        <a:xfrm>
          <a:off x="929332" y="1119435"/>
          <a:ext cx="2634560" cy="11184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геометрична фігура</a:t>
          </a:r>
          <a:endParaRPr lang="ru-RU" sz="3600" kern="1200" dirty="0"/>
        </a:p>
      </dsp:txBody>
      <dsp:txXfrm>
        <a:off x="929332" y="1119435"/>
        <a:ext cx="2634560" cy="11184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D08DA-ACD6-4402-AC9D-7D9D1C60617E}">
      <dsp:nvSpPr>
        <dsp:cNvPr id="0" name=""/>
        <dsp:cNvSpPr/>
      </dsp:nvSpPr>
      <dsp:spPr>
        <a:xfrm>
          <a:off x="0" y="0"/>
          <a:ext cx="6653539" cy="108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>
              <a:latin typeface="Times New Roman" pitchFamily="18" charset="0"/>
              <a:cs typeface="Times New Roman" pitchFamily="18" charset="0"/>
            </a:rPr>
            <a:t>Знущання над природою, тваринами</a:t>
          </a: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5415073" cy="1088760"/>
      </dsp:txXfrm>
    </dsp:sp>
    <dsp:sp modelId="{409BFA61-8CD9-4492-89AF-9E8E7B94C5B9}">
      <dsp:nvSpPr>
        <dsp:cNvPr id="0" name=""/>
        <dsp:cNvSpPr/>
      </dsp:nvSpPr>
      <dsp:spPr>
        <a:xfrm>
          <a:off x="496855" y="1239977"/>
          <a:ext cx="6653539" cy="108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>
              <a:latin typeface="Times New Roman" pitchFamily="18" charset="0"/>
              <a:cs typeface="Times New Roman" pitchFamily="18" charset="0"/>
            </a:rPr>
            <a:t>знущання над бідним </a:t>
          </a: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6855" y="1239977"/>
        <a:ext cx="5448989" cy="1088760"/>
      </dsp:txXfrm>
    </dsp:sp>
    <dsp:sp modelId="{6075A388-8371-4E58-A217-836077526B90}">
      <dsp:nvSpPr>
        <dsp:cNvPr id="0" name=""/>
        <dsp:cNvSpPr/>
      </dsp:nvSpPr>
      <dsp:spPr>
        <a:xfrm>
          <a:off x="993710" y="2479955"/>
          <a:ext cx="6653539" cy="108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>
              <a:latin typeface="Times New Roman" pitchFamily="18" charset="0"/>
              <a:cs typeface="Times New Roman" pitchFamily="18" charset="0"/>
            </a:rPr>
            <a:t>зверхність до дорослих і дітей </a:t>
          </a: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93710" y="2479955"/>
        <a:ext cx="5448989" cy="1088760"/>
      </dsp:txXfrm>
    </dsp:sp>
    <dsp:sp modelId="{9598F5E4-7469-4368-9321-7C3FD8953E8E}">
      <dsp:nvSpPr>
        <dsp:cNvPr id="0" name=""/>
        <dsp:cNvSpPr/>
      </dsp:nvSpPr>
      <dsp:spPr>
        <a:xfrm>
          <a:off x="1490565" y="3719933"/>
          <a:ext cx="6653539" cy="108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>
              <a:latin typeface="Times New Roman" pitchFamily="18" charset="0"/>
              <a:cs typeface="Times New Roman" pitchFamily="18" charset="0"/>
            </a:rPr>
            <a:t>неповага до батьків </a:t>
          </a: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90565" y="3719933"/>
        <a:ext cx="5448989" cy="1088760"/>
      </dsp:txXfrm>
    </dsp:sp>
    <dsp:sp modelId="{9841A8D8-938B-4328-B1FE-969A0B321FEF}">
      <dsp:nvSpPr>
        <dsp:cNvPr id="0" name=""/>
        <dsp:cNvSpPr/>
      </dsp:nvSpPr>
      <dsp:spPr>
        <a:xfrm>
          <a:off x="1987420" y="4959911"/>
          <a:ext cx="6653539" cy="108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>
              <a:latin typeface="Times New Roman" pitchFamily="18" charset="0"/>
              <a:cs typeface="Times New Roman" pitchFamily="18" charset="0"/>
            </a:rPr>
            <a:t>зречення рідної матері </a:t>
          </a: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87420" y="4959911"/>
        <a:ext cx="5448989" cy="1088760"/>
      </dsp:txXfrm>
    </dsp:sp>
    <dsp:sp modelId="{774F41C9-A798-4803-B1D7-90E6F0CD19F1}">
      <dsp:nvSpPr>
        <dsp:cNvPr id="0" name=""/>
        <dsp:cNvSpPr/>
      </dsp:nvSpPr>
      <dsp:spPr>
        <a:xfrm>
          <a:off x="5945844" y="795400"/>
          <a:ext cx="707694" cy="7076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5945844" y="795400"/>
        <a:ext cx="707694" cy="707694"/>
      </dsp:txXfrm>
    </dsp:sp>
    <dsp:sp modelId="{90373739-C049-4EAF-9F4A-9A421049BE2E}">
      <dsp:nvSpPr>
        <dsp:cNvPr id="0" name=""/>
        <dsp:cNvSpPr/>
      </dsp:nvSpPr>
      <dsp:spPr>
        <a:xfrm>
          <a:off x="6442699" y="2035378"/>
          <a:ext cx="707694" cy="7076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6442699" y="2035378"/>
        <a:ext cx="707694" cy="707694"/>
      </dsp:txXfrm>
    </dsp:sp>
    <dsp:sp modelId="{C227B978-58C7-4ED2-A92F-6A4845438D5C}">
      <dsp:nvSpPr>
        <dsp:cNvPr id="0" name=""/>
        <dsp:cNvSpPr/>
      </dsp:nvSpPr>
      <dsp:spPr>
        <a:xfrm>
          <a:off x="6939554" y="3257209"/>
          <a:ext cx="707694" cy="7076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6939554" y="3257209"/>
        <a:ext cx="707694" cy="707694"/>
      </dsp:txXfrm>
    </dsp:sp>
    <dsp:sp modelId="{3A2E667A-70AF-4CFC-8133-C3971998700A}">
      <dsp:nvSpPr>
        <dsp:cNvPr id="0" name=""/>
        <dsp:cNvSpPr/>
      </dsp:nvSpPr>
      <dsp:spPr>
        <a:xfrm>
          <a:off x="7436410" y="4509284"/>
          <a:ext cx="707694" cy="7076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7436410" y="4509284"/>
        <a:ext cx="707694" cy="707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59;&#1095;&#1080;&#1090;&#1077;&#1083;&#1100;%20&#1088;&#1086;&#1082;&#1091;%202020\&#1059;&#1088;&#1086;&#1082;%2014.11\&#1041;&#1091;&#1082;&#1090;&#1088;&#1077;&#1081;&#1083;&#1077;&#1088;%20&#1054;.%20&#1059;&#1072;&#1081;&#1083;&#1100;&#1076;%20&#1061;&#1083;&#1086;&#1087;&#1095;&#1080;&#1082;-&#1047;&#1110;&#1088;&#1082;&#1072;.mp4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8064896" cy="5688632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chemeClr val="bg1"/>
                </a:solidFill>
                <a:latin typeface="Book Antiqua" pitchFamily="18" charset="0"/>
              </a:rPr>
              <a:t/>
            </a:r>
            <a:br>
              <a:rPr lang="uk-UA" sz="54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uk-UA" sz="5400" b="1" dirty="0" smtClean="0">
                <a:solidFill>
                  <a:schemeClr val="bg1"/>
                </a:solidFill>
                <a:latin typeface="Book Antiqua" pitchFamily="18" charset="0"/>
              </a:rPr>
              <a:t/>
            </a:r>
            <a:br>
              <a:rPr lang="uk-UA" sz="54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  <a:t>Урок зарубіжної літератури</a:t>
            </a:r>
            <a:b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  <a:t>у 5 класі</a:t>
            </a:r>
            <a:b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  <a:t/>
            </a:r>
            <a:b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dirty="0" err="1" smtClean="0">
                <a:solidFill>
                  <a:srgbClr val="002060"/>
                </a:solidFill>
                <a:latin typeface="Book Antiqua" pitchFamily="18" charset="0"/>
              </a:rPr>
              <a:t>“Оскар</a:t>
            </a:r>
            <a: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  <a:t> Уайльд. </a:t>
            </a:r>
            <a:b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  <a:t>«Хлопчик-Зірка». </a:t>
            </a:r>
            <a:b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  <a:t>Казкові персонажі, їхня характеристика”</a:t>
            </a:r>
            <a:b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  <a:t/>
            </a:r>
            <a:b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  <a:t>    </a:t>
            </a:r>
            <a:br>
              <a:rPr lang="uk-UA" sz="3200" b="1" dirty="0" smtClean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2800" b="1" dirty="0" err="1" smtClean="0">
                <a:solidFill>
                  <a:srgbClr val="002060"/>
                </a:solidFill>
                <a:latin typeface="Book Antiqua" pitchFamily="18" charset="0"/>
              </a:rPr>
              <a:t>Кочко</a:t>
            </a:r>
            <a:r>
              <a:rPr lang="uk-UA" sz="2800" b="1" dirty="0" smtClean="0">
                <a:solidFill>
                  <a:srgbClr val="002060"/>
                </a:solidFill>
                <a:latin typeface="Book Antiqua" pitchFamily="18" charset="0"/>
              </a:rPr>
              <a:t> Юлія Володимирівна</a:t>
            </a:r>
            <a:r>
              <a:rPr lang="uk-UA" sz="2800" b="1" smtClean="0">
                <a:solidFill>
                  <a:srgbClr val="002060"/>
                </a:solidFill>
                <a:latin typeface="Book Antiqua" pitchFamily="18" charset="0"/>
              </a:rPr>
              <a:t/>
            </a:r>
            <a:br>
              <a:rPr lang="uk-UA" sz="2800" b="1" smtClean="0">
                <a:solidFill>
                  <a:srgbClr val="002060"/>
                </a:solidFill>
                <a:latin typeface="Book Antiqua" pitchFamily="18" charset="0"/>
              </a:rPr>
            </a:br>
            <a:endParaRPr lang="ru-RU" sz="2800" b="1" dirty="0">
              <a:solidFill>
                <a:srgbClr val="00206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0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332656" y="0"/>
            <a:ext cx="12198024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412776"/>
            <a:ext cx="7886700" cy="43513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5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Оскар Уайльд. </a:t>
            </a:r>
            <a:br>
              <a:rPr lang="uk-UA" sz="5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uk-UA" sz="5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«Хлопчик-Зірка». </a:t>
            </a:r>
            <a:br>
              <a:rPr lang="uk-UA" sz="5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uk-UA" sz="5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Казкові персонажі, їхня характеристика</a:t>
            </a:r>
            <a:endParaRPr lang="ru-RU" sz="5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28498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8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Зірка</a:t>
            </a:r>
            <a:endParaRPr lang="ru-RU" sz="8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uayld-osk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260648"/>
            <a:ext cx="6984776" cy="51991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5805264"/>
            <a:ext cx="6330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 smtClean="0">
                <a:latin typeface="Arial Black" pitchFamily="34" charset="0"/>
              </a:rPr>
              <a:t>Оскар Уайльд  (1854-1900)</a:t>
            </a:r>
            <a:endParaRPr lang="ru-RU" sz="32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764704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uk-UA" sz="3200" i="1" dirty="0" smtClean="0">
                <a:solidFill>
                  <a:srgbClr val="002060"/>
                </a:solidFill>
                <a:latin typeface="Arial Black" pitchFamily="34" charset="0"/>
              </a:rPr>
              <a:t>- Що підштовхнуло Оскара  Уайльда до створення літературних казок?</a:t>
            </a:r>
            <a:endParaRPr lang="ru-RU" sz="3200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2708920"/>
            <a:ext cx="9036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FontTx/>
              <a:buChar char="-"/>
            </a:pPr>
            <a:r>
              <a:rPr lang="uk-UA" sz="3200" i="1" dirty="0" smtClean="0">
                <a:solidFill>
                  <a:srgbClr val="002060"/>
                </a:solidFill>
                <a:latin typeface="Arial Black" pitchFamily="34" charset="0"/>
              </a:rPr>
              <a:t>Хто є героями казок Оскара Уайльда?</a:t>
            </a:r>
            <a:endParaRPr lang="ru-RU" sz="3200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08521" y="4149080"/>
            <a:ext cx="925252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FontTx/>
              <a:buChar char="-"/>
            </a:pPr>
            <a:r>
              <a:rPr lang="uk-UA" sz="3200" i="1" dirty="0" smtClean="0">
                <a:solidFill>
                  <a:srgbClr val="002060"/>
                </a:solidFill>
                <a:latin typeface="Arial Black" pitchFamily="34" charset="0"/>
              </a:rPr>
              <a:t>Знайдіть слова письменника про призначення казки, чи створені вони лише для дітей?</a:t>
            </a:r>
            <a:endParaRPr lang="ru-RU" sz="32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497" y="0"/>
            <a:ext cx="9095503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Особливості казок</a:t>
            </a:r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Оскара Уайльда:</a:t>
            </a:r>
          </a:p>
          <a:p>
            <a:pPr algn="ctr"/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Казки пов'язані з реальним життям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завжди щасливий кінець 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Персонажі нагадують реальних людей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Персонажі можуть  змінювати характер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Головні випробування – внутрішня боротьба 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6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69980"/>
            <a:ext cx="9144000" cy="6927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Буктрейлер О. Уайльд Хлопчик-Зірка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Копия scrn_big_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-437"/>
            <a:ext cx="6300192" cy="6858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764704"/>
            <a:ext cx="8784976" cy="518457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дроворуби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кинулися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пошуки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зірки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зраділи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дроворуби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знахідці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Знайдіть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цитату.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випадково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письменник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розпочинає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казку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розповіддю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лютий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мороз? </a:t>
            </a:r>
          </a:p>
          <a:p>
            <a:pPr>
              <a:buNone/>
            </a:pP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А як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назвали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вчинок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дроворуба?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Як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прийняла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знахідку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дроворуба дружина?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836713"/>
            <a:ext cx="8568952" cy="52565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Поясніть значення слів дроворуба:</a:t>
            </a:r>
          </a:p>
          <a:p>
            <a:pPr algn="ctr">
              <a:buNone/>
            </a:pPr>
            <a:endParaRPr lang="uk-UA" sz="4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sz="4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“Хіба</a:t>
            </a:r>
            <a:r>
              <a:rPr lang="uk-UA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будинку, де є черстве серце, немає холодного вітру?”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5e00f13b80b98dacf385e8e5b6656d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1944216" cy="2671353"/>
          </a:xfrm>
          <a:prstGeom prst="rect">
            <a:avLst/>
          </a:prstGeom>
        </p:spPr>
      </p:pic>
      <p:pic>
        <p:nvPicPr>
          <p:cNvPr id="4" name="Рисунок 3" descr="krasnaya-roza-premium-import(1)-1094x1280.jpeg"/>
          <p:cNvPicPr>
            <a:picLocks noChangeAspect="1"/>
          </p:cNvPicPr>
          <p:nvPr/>
        </p:nvPicPr>
        <p:blipFill>
          <a:blip r:embed="rId3" cstate="print"/>
          <a:srcRect l="10195" t="12185" r="9015" b="6579"/>
          <a:stretch>
            <a:fillRect/>
          </a:stretch>
        </p:blipFill>
        <p:spPr>
          <a:xfrm>
            <a:off x="6730313" y="188640"/>
            <a:ext cx="2264652" cy="2664296"/>
          </a:xfrm>
          <a:prstGeom prst="rect">
            <a:avLst/>
          </a:prstGeom>
        </p:spPr>
      </p:pic>
      <p:pic>
        <p:nvPicPr>
          <p:cNvPr id="5" name="Рисунок 4" descr="g6-400x300.jpg"/>
          <p:cNvPicPr>
            <a:picLocks noChangeAspect="1"/>
          </p:cNvPicPr>
          <p:nvPr/>
        </p:nvPicPr>
        <p:blipFill>
          <a:blip r:embed="rId4" cstate="print"/>
          <a:srcRect l="24138" r="13793" b="12644"/>
          <a:stretch>
            <a:fillRect/>
          </a:stretch>
        </p:blipFill>
        <p:spPr>
          <a:xfrm>
            <a:off x="107504" y="4437112"/>
            <a:ext cx="2148870" cy="2268252"/>
          </a:xfrm>
          <a:prstGeom prst="rect">
            <a:avLst/>
          </a:prstGeom>
        </p:spPr>
      </p:pic>
      <p:pic>
        <p:nvPicPr>
          <p:cNvPr id="6" name="Рисунок 5" descr="Les_pléiades_14.jpg"/>
          <p:cNvPicPr>
            <a:picLocks noChangeAspect="1"/>
          </p:cNvPicPr>
          <p:nvPr/>
        </p:nvPicPr>
        <p:blipFill>
          <a:blip r:embed="rId5" cstate="print"/>
          <a:srcRect l="13667" t="8765" r="5078" b="33779"/>
          <a:stretch>
            <a:fillRect/>
          </a:stretch>
        </p:blipFill>
        <p:spPr>
          <a:xfrm>
            <a:off x="6804248" y="4437112"/>
            <a:ext cx="2100939" cy="2232248"/>
          </a:xfrm>
          <a:prstGeom prst="rect">
            <a:avLst/>
          </a:prstGeom>
        </p:spPr>
      </p:pic>
      <p:pic>
        <p:nvPicPr>
          <p:cNvPr id="7" name="Рисунок 6" descr="-13-638.jpg"/>
          <p:cNvPicPr>
            <a:picLocks noChangeAspect="1"/>
          </p:cNvPicPr>
          <p:nvPr/>
        </p:nvPicPr>
        <p:blipFill>
          <a:blip r:embed="rId6" cstate="print"/>
          <a:srcRect l="18006" t="5778" r="16229" b="5778"/>
          <a:stretch>
            <a:fillRect/>
          </a:stretch>
        </p:blipFill>
        <p:spPr>
          <a:xfrm>
            <a:off x="2411760" y="1700808"/>
            <a:ext cx="4176464" cy="317808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rasnaya-roza-premium-import(1)-1094x1280.jpeg"/>
          <p:cNvPicPr>
            <a:picLocks noChangeAspect="1"/>
          </p:cNvPicPr>
          <p:nvPr/>
        </p:nvPicPr>
        <p:blipFill>
          <a:blip r:embed="rId2" cstate="print"/>
          <a:srcRect l="13129" t="10201" r="13553" b="8190"/>
          <a:stretch>
            <a:fillRect/>
          </a:stretch>
        </p:blipFill>
        <p:spPr>
          <a:xfrm>
            <a:off x="179512" y="116632"/>
            <a:ext cx="1800200" cy="23444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83769" y="332656"/>
            <a:ext cx="604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Троянда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краса,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кохання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розкіш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розніженість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g6-400x300.jpg"/>
          <p:cNvPicPr>
            <a:picLocks noChangeAspect="1"/>
          </p:cNvPicPr>
          <p:nvPr/>
        </p:nvPicPr>
        <p:blipFill>
          <a:blip r:embed="rId3" cstate="print"/>
          <a:srcRect l="27320" t="4641" r="7476" b="8421"/>
          <a:stretch>
            <a:fillRect/>
          </a:stretch>
        </p:blipFill>
        <p:spPr>
          <a:xfrm>
            <a:off x="1115616" y="2564904"/>
            <a:ext cx="1944216" cy="1944216"/>
          </a:xfrm>
          <a:prstGeom prst="rect">
            <a:avLst/>
          </a:prstGeom>
        </p:spPr>
      </p:pic>
      <p:pic>
        <p:nvPicPr>
          <p:cNvPr id="5" name="Рисунок 4" descr="95e00f13b80b98dacf385e8e5b6656d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4627480"/>
            <a:ext cx="1826299" cy="2230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3848" y="2996952"/>
            <a:ext cx="53553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Фіалка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весна,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скромність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3808" y="4869160"/>
            <a:ext cx="58262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Нарцис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самозакоханість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егоїзм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байдужість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axresdefault.jpg"/>
          <p:cNvPicPr>
            <a:picLocks noChangeAspect="1"/>
          </p:cNvPicPr>
          <p:nvPr/>
        </p:nvPicPr>
        <p:blipFill>
          <a:blip r:embed="rId2" cstate="print"/>
          <a:srcRect l="28738" t="2751" r="28738" b="2751"/>
          <a:stretch>
            <a:fillRect/>
          </a:stretch>
        </p:blipFill>
        <p:spPr>
          <a:xfrm>
            <a:off x="2195736" y="116632"/>
            <a:ext cx="4608512" cy="5760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47437" y="6165304"/>
            <a:ext cx="5054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 err="1" smtClean="0">
                <a:latin typeface="Arial Black" pitchFamily="34" charset="0"/>
                <a:cs typeface="Times New Roman" pitchFamily="18" charset="0"/>
              </a:rPr>
              <a:t>Караваджо</a:t>
            </a:r>
            <a:r>
              <a:rPr lang="uk-UA" sz="2400" dirty="0" smtClean="0">
                <a:latin typeface="Arial Black" pitchFamily="34" charset="0"/>
                <a:cs typeface="Times New Roman" pitchFamily="18" charset="0"/>
              </a:rPr>
              <a:t>. Нарцис. 1596 р.</a:t>
            </a:r>
            <a:endParaRPr lang="ru-RU" sz="2400" dirty="0"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79512" y="332656"/>
          <a:ext cx="8640960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10014786" cy="6295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20688"/>
            <a:ext cx="748883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Домашнє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b="1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Для всіх: </a:t>
            </a:r>
            <a:r>
              <a:rPr lang="uk-UA" sz="2800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дочитати казку «Хлопчик-Зірка»</a:t>
            </a:r>
            <a:r>
              <a:rPr lang="ru-RU" sz="2800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 </a:t>
            </a:r>
          </a:p>
          <a:p>
            <a:r>
              <a:rPr lang="uk-UA" sz="2800" b="1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Низький і середній рівень: </a:t>
            </a:r>
            <a:r>
              <a:rPr lang="uk-UA" sz="2800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д</a:t>
            </a:r>
            <a:r>
              <a:rPr lang="ru-RU" sz="2800" dirty="0" err="1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ібрати</a:t>
            </a:r>
            <a:r>
              <a:rPr lang="ru-RU" sz="2800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прислів’я</a:t>
            </a:r>
            <a:r>
              <a:rPr lang="ru-RU" sz="2800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 та </a:t>
            </a:r>
            <a:r>
              <a:rPr lang="ru-RU" sz="2800" dirty="0" err="1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приказки</a:t>
            </a:r>
            <a:r>
              <a:rPr lang="ru-RU" sz="2800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 про добро </a:t>
            </a:r>
            <a:r>
              <a:rPr lang="ru-RU" sz="2800" dirty="0" err="1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і</a:t>
            </a:r>
            <a:r>
              <a:rPr lang="ru-RU" sz="2800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 красу. </a:t>
            </a:r>
          </a:p>
          <a:p>
            <a:endParaRPr lang="ru-RU" sz="2800" dirty="0" smtClean="0">
              <a:solidFill>
                <a:srgbClr val="002060"/>
              </a:solidFill>
              <a:latin typeface="Bahnschrift SemiLight" pitchFamily="34" charset="0"/>
              <a:cs typeface="Times New Roman" pitchFamily="18" charset="0"/>
            </a:endParaRPr>
          </a:p>
          <a:p>
            <a:r>
              <a:rPr lang="uk-UA" sz="2800" b="1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Достатній рівень: </a:t>
            </a:r>
            <a:r>
              <a:rPr lang="uk-UA" sz="2800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н</a:t>
            </a:r>
            <a:r>
              <a:rPr lang="ru-RU" sz="2800" dirty="0" err="1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аписати</a:t>
            </a:r>
            <a:r>
              <a:rPr lang="ru-RU" sz="2800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 5 </a:t>
            </a:r>
            <a:r>
              <a:rPr lang="ru-RU" sz="280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порад </a:t>
            </a:r>
            <a:r>
              <a:rPr lang="ru-RU" sz="2800" dirty="0" err="1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Хлопчикові-Зірці</a:t>
            </a:r>
            <a:r>
              <a:rPr lang="ru-RU" sz="2800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.</a:t>
            </a:r>
            <a:endParaRPr lang="uk-UA" sz="2800" dirty="0" smtClean="0">
              <a:solidFill>
                <a:srgbClr val="002060"/>
              </a:solidFill>
              <a:latin typeface="Bahnschrift SemiLight" pitchFamily="34" charset="0"/>
              <a:cs typeface="Times New Roman" pitchFamily="18" charset="0"/>
            </a:endParaRPr>
          </a:p>
          <a:p>
            <a:endParaRPr lang="ru-RU" sz="2800" dirty="0" smtClean="0">
              <a:solidFill>
                <a:srgbClr val="002060"/>
              </a:solidFill>
              <a:latin typeface="Bahnschrift SemiLight" pitchFamily="34" charset="0"/>
              <a:cs typeface="Times New Roman" pitchFamily="18" charset="0"/>
            </a:endParaRPr>
          </a:p>
          <a:p>
            <a:r>
              <a:rPr lang="uk-UA" sz="2800" b="1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Високий рівень: </a:t>
            </a:r>
            <a:r>
              <a:rPr lang="uk-UA" sz="2800" dirty="0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скласти кросворд за казкою </a:t>
            </a:r>
            <a:r>
              <a:rPr lang="uk-UA" sz="2800" dirty="0" err="1" smtClean="0">
                <a:solidFill>
                  <a:srgbClr val="002060"/>
                </a:solidFill>
                <a:latin typeface="Bahnschrift SemiLight" pitchFamily="34" charset="0"/>
                <a:cs typeface="Times New Roman" pitchFamily="18" charset="0"/>
              </a:rPr>
              <a:t>“Хлопчик-Зірка”</a:t>
            </a:r>
            <a:endParaRPr lang="ru-RU" sz="2800" dirty="0" smtClean="0">
              <a:solidFill>
                <a:srgbClr val="002060"/>
              </a:solidFill>
              <a:latin typeface="Bahnschrift SemiLight" pitchFamily="34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2348880"/>
            <a:ext cx="4928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1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511</Template>
  <TotalTime>181</TotalTime>
  <Words>300</Words>
  <Application>Microsoft Office PowerPoint</Application>
  <PresentationFormat>Экран (4:3)</PresentationFormat>
  <Paragraphs>50</Paragraphs>
  <Slides>19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Arial Black</vt:lpstr>
      <vt:lpstr>Bahnschrift SemiLight</vt:lpstr>
      <vt:lpstr>Book Antiqua</vt:lpstr>
      <vt:lpstr>Calibri</vt:lpstr>
      <vt:lpstr>Calibri Light</vt:lpstr>
      <vt:lpstr>Times New Roman</vt:lpstr>
      <vt:lpstr>Wingdings</vt:lpstr>
      <vt:lpstr>511</vt:lpstr>
      <vt:lpstr>  Урок зарубіжної літератури у 5 класі  “Оскар Уайльд.  «Хлопчик-Зірка».  Казкові персонажі, їхня характеристика”       Кочко Юлія Володимирівна </vt:lpstr>
      <vt:lpstr>Презентация PowerPoint</vt:lpstr>
      <vt:lpstr>Презентация PowerPoint</vt:lpstr>
      <vt:lpstr>Зірка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уроку:  Оскар Уайльд.  «Хлопчик-Зірка».  Казкові персонажі, їхня характеристика</dc:title>
  <dc:creator>Юля</dc:creator>
  <cp:lastModifiedBy>Юля</cp:lastModifiedBy>
  <cp:revision>29</cp:revision>
  <dcterms:created xsi:type="dcterms:W3CDTF">2019-11-13T07:49:56Z</dcterms:created>
  <dcterms:modified xsi:type="dcterms:W3CDTF">2020-11-17T18:23:40Z</dcterms:modified>
</cp:coreProperties>
</file>