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6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EB40C-F5F7-4FE9-968D-ED71EB731CD4}" type="datetimeFigureOut">
              <a:rPr lang="ru-RU" smtClean="0"/>
              <a:pPr/>
              <a:t>чт 09.08.18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486A0-E78F-409F-9BBC-7D87D8B11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EB40C-F5F7-4FE9-968D-ED71EB731CD4}" type="datetimeFigureOut">
              <a:rPr lang="ru-RU" smtClean="0"/>
              <a:pPr/>
              <a:t>чт 09.08.18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486A0-E78F-409F-9BBC-7D87D8B11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EB40C-F5F7-4FE9-968D-ED71EB731CD4}" type="datetimeFigureOut">
              <a:rPr lang="ru-RU" smtClean="0"/>
              <a:pPr/>
              <a:t>чт 09.08.18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486A0-E78F-409F-9BBC-7D87D8B11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EB40C-F5F7-4FE9-968D-ED71EB731CD4}" type="datetimeFigureOut">
              <a:rPr lang="ru-RU" smtClean="0"/>
              <a:pPr/>
              <a:t>чт 09.08.18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486A0-E78F-409F-9BBC-7D87D8B11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EB40C-F5F7-4FE9-968D-ED71EB731CD4}" type="datetimeFigureOut">
              <a:rPr lang="ru-RU" smtClean="0"/>
              <a:pPr/>
              <a:t>чт 09.08.18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486A0-E78F-409F-9BBC-7D87D8B11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EB40C-F5F7-4FE9-968D-ED71EB731CD4}" type="datetimeFigureOut">
              <a:rPr lang="ru-RU" smtClean="0"/>
              <a:pPr/>
              <a:t>чт 09.08.18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486A0-E78F-409F-9BBC-7D87D8B11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EB40C-F5F7-4FE9-968D-ED71EB731CD4}" type="datetimeFigureOut">
              <a:rPr lang="ru-RU" smtClean="0"/>
              <a:pPr/>
              <a:t>чт 09.08.18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486A0-E78F-409F-9BBC-7D87D8B11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EB40C-F5F7-4FE9-968D-ED71EB731CD4}" type="datetimeFigureOut">
              <a:rPr lang="ru-RU" smtClean="0"/>
              <a:pPr/>
              <a:t>чт 09.08.18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486A0-E78F-409F-9BBC-7D87D8B11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EB40C-F5F7-4FE9-968D-ED71EB731CD4}" type="datetimeFigureOut">
              <a:rPr lang="ru-RU" smtClean="0"/>
              <a:pPr/>
              <a:t>чт 09.08.18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486A0-E78F-409F-9BBC-7D87D8B11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EB40C-F5F7-4FE9-968D-ED71EB731CD4}" type="datetimeFigureOut">
              <a:rPr lang="ru-RU" smtClean="0"/>
              <a:pPr/>
              <a:t>чт 09.08.18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486A0-E78F-409F-9BBC-7D87D8B11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EB40C-F5F7-4FE9-968D-ED71EB731CD4}" type="datetimeFigureOut">
              <a:rPr lang="ru-RU" smtClean="0"/>
              <a:pPr/>
              <a:t>чт 09.08.18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486A0-E78F-409F-9BBC-7D87D8B11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EB40C-F5F7-4FE9-968D-ED71EB731CD4}" type="datetimeFigureOut">
              <a:rPr lang="ru-RU" smtClean="0"/>
              <a:pPr/>
              <a:t>чт 09.08.18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486A0-E78F-409F-9BBC-7D87D8B11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gif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43142" y="4071942"/>
            <a:ext cx="6500858" cy="1752600"/>
          </a:xfrm>
        </p:spPr>
        <p:txBody>
          <a:bodyPr>
            <a:noAutofit/>
          </a:bodyPr>
          <a:lstStyle/>
          <a:p>
            <a:r>
              <a:rPr lang="uk-UA" sz="4000" dirty="0" err="1" smtClean="0">
                <a:solidFill>
                  <a:srgbClr val="C00000"/>
                </a:solidFill>
              </a:rPr>
              <a:t>Рм</a:t>
            </a:r>
            <a:r>
              <a:rPr lang="uk-UA" sz="4000" dirty="0" smtClean="0">
                <a:solidFill>
                  <a:srgbClr val="C00000"/>
                </a:solidFill>
              </a:rPr>
              <a:t> 2. Складання плану характеристики </a:t>
            </a:r>
            <a:r>
              <a:rPr lang="uk-UA" sz="4000" dirty="0" err="1" smtClean="0">
                <a:solidFill>
                  <a:srgbClr val="C00000"/>
                </a:solidFill>
              </a:rPr>
              <a:t>Джима</a:t>
            </a:r>
            <a:r>
              <a:rPr lang="uk-UA" sz="4000" dirty="0" smtClean="0">
                <a:solidFill>
                  <a:srgbClr val="C00000"/>
                </a:solidFill>
              </a:rPr>
              <a:t> </a:t>
            </a:r>
            <a:r>
              <a:rPr lang="uk-UA" sz="4000" dirty="0" err="1" smtClean="0">
                <a:solidFill>
                  <a:srgbClr val="C00000"/>
                </a:solidFill>
              </a:rPr>
              <a:t>Гокінса</a:t>
            </a:r>
            <a:endParaRPr lang="ru-RU" sz="4000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Documents and Settings\Admin.MICROSOF-EA64C3\Рабочий стол\33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1857364"/>
            <a:ext cx="1771026" cy="2014542"/>
          </a:xfrm>
          <a:prstGeom prst="rect">
            <a:avLst/>
          </a:prstGeom>
          <a:noFill/>
        </p:spPr>
      </p:pic>
      <p:pic>
        <p:nvPicPr>
          <p:cNvPr id="1027" name="Picture 3" descr="C:\Documents and Settings\Admin.MICROSOF-EA64C3\Рабочий стол\1216397387_scrn_big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2894336"/>
            <a:ext cx="2357454" cy="330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3438" y="274638"/>
            <a:ext cx="4043362" cy="1143000"/>
          </a:xfrm>
        </p:spPr>
        <p:txBody>
          <a:bodyPr/>
          <a:lstStyle/>
          <a:p>
            <a:r>
              <a:rPr lang="uk-UA" dirty="0" smtClean="0">
                <a:solidFill>
                  <a:schemeClr val="bg1"/>
                </a:solidFill>
              </a:rPr>
              <a:t>Епіграф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786190"/>
            <a:ext cx="8229600" cy="2339973"/>
          </a:xfrm>
        </p:spPr>
        <p:txBody>
          <a:bodyPr/>
          <a:lstStyle/>
          <a:p>
            <a:pPr algn="r">
              <a:buNone/>
            </a:pPr>
            <a:r>
              <a:rPr lang="ru-RU" sz="4800" dirty="0" smtClean="0"/>
              <a:t>Настав </a:t>
            </a:r>
            <a:r>
              <a:rPr lang="ru-RU" sz="4800" dirty="0"/>
              <a:t>час </a:t>
            </a:r>
            <a:r>
              <a:rPr lang="ru-RU" sz="4800" dirty="0" err="1"/>
              <a:t>діяти</a:t>
            </a:r>
            <a:r>
              <a:rPr lang="ru-RU" sz="4800" dirty="0"/>
              <a:t>. </a:t>
            </a:r>
            <a:endParaRPr lang="ru-RU" sz="4800" dirty="0" smtClean="0"/>
          </a:p>
          <a:p>
            <a:pPr algn="r">
              <a:buNone/>
            </a:pPr>
            <a:r>
              <a:rPr lang="ru-RU" sz="4800" dirty="0" smtClean="0"/>
              <a:t>Ж.Верн </a:t>
            </a:r>
            <a:endParaRPr lang="ru-RU" sz="4800" dirty="0"/>
          </a:p>
          <a:p>
            <a:endParaRPr lang="ru-RU" dirty="0"/>
          </a:p>
        </p:txBody>
      </p:sp>
      <p:pic>
        <p:nvPicPr>
          <p:cNvPr id="4" name="Picture 2" descr="C:\Documents and Settings\Admin.MICROSOF-EA64C3\Рабочий стол\33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3286124"/>
            <a:ext cx="2643206" cy="30066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2714620"/>
            <a:ext cx="8786874" cy="40005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496" y="274638"/>
            <a:ext cx="4686304" cy="1143000"/>
          </a:xfrm>
        </p:spPr>
        <p:txBody>
          <a:bodyPr>
            <a:normAutofit/>
          </a:bodyPr>
          <a:lstStyle/>
          <a:p>
            <a:r>
              <a:rPr lang="ru-RU" sz="2800" dirty="0" err="1" smtClean="0">
                <a:solidFill>
                  <a:schemeClr val="bg1"/>
                </a:solidFill>
              </a:rPr>
              <a:t>Вікторина</a:t>
            </a:r>
            <a:r>
              <a:rPr lang="ru-RU" sz="2800" dirty="0" smtClean="0">
                <a:solidFill>
                  <a:schemeClr val="bg1"/>
                </a:solidFill>
              </a:rPr>
              <a:t/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«</a:t>
            </a:r>
            <a:r>
              <a:rPr lang="ru-RU" sz="2800" dirty="0" err="1" smtClean="0">
                <a:solidFill>
                  <a:schemeClr val="bg1"/>
                </a:solidFill>
              </a:rPr>
              <a:t>Впізнай</a:t>
            </a:r>
            <a:r>
              <a:rPr lang="ru-RU" sz="2800" dirty="0" smtClean="0">
                <a:solidFill>
                  <a:schemeClr val="bg1"/>
                </a:solidFill>
              </a:rPr>
              <a:t> героя»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786058"/>
            <a:ext cx="8715436" cy="371477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2000" dirty="0" smtClean="0"/>
              <a:t>1) «</a:t>
            </a:r>
            <a:r>
              <a:rPr lang="ru-RU" sz="2000" dirty="0" err="1" smtClean="0"/>
              <a:t>Завів</a:t>
            </a:r>
            <a:r>
              <a:rPr lang="ru-RU" sz="2000" dirty="0" smtClean="0"/>
              <a:t> </a:t>
            </a:r>
            <a:r>
              <a:rPr lang="ru-RU" sz="2000" dirty="0" err="1" smtClean="0"/>
              <a:t>його</a:t>
            </a:r>
            <a:r>
              <a:rPr lang="ru-RU" sz="2000" dirty="0" smtClean="0"/>
              <a:t> я у </a:t>
            </a:r>
            <a:r>
              <a:rPr lang="ru-RU" sz="2000" dirty="0" err="1" smtClean="0"/>
              <a:t>кімнату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пам’ятаю</a:t>
            </a:r>
            <a:r>
              <a:rPr lang="ru-RU" sz="2000" dirty="0" smtClean="0"/>
              <a:t>, як </a:t>
            </a:r>
            <a:r>
              <a:rPr lang="ru-RU" sz="2000" dirty="0" err="1" smtClean="0"/>
              <a:t>цей</a:t>
            </a:r>
            <a:r>
              <a:rPr lang="ru-RU" sz="2000" dirty="0" smtClean="0"/>
              <a:t> </a:t>
            </a:r>
            <a:r>
              <a:rPr lang="ru-RU" sz="2000" dirty="0" err="1" smtClean="0"/>
              <a:t>витончений</a:t>
            </a:r>
            <a:r>
              <a:rPr lang="ru-RU" sz="2000" dirty="0" smtClean="0"/>
              <a:t>, </a:t>
            </a:r>
            <a:r>
              <a:rPr lang="ru-RU" sz="2000" dirty="0" err="1" smtClean="0"/>
              <a:t>вишукано</a:t>
            </a:r>
            <a:r>
              <a:rPr lang="ru-RU" sz="2000" dirty="0" smtClean="0"/>
              <a:t> </a:t>
            </a:r>
            <a:r>
              <a:rPr lang="ru-RU" sz="2000" dirty="0" err="1" smtClean="0"/>
              <a:t>одягнений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молодий</a:t>
            </a:r>
            <a:r>
              <a:rPr lang="ru-RU" sz="2000" dirty="0" smtClean="0"/>
              <a:t> </a:t>
            </a:r>
            <a:r>
              <a:rPr lang="ru-RU" sz="2000" dirty="0" err="1" smtClean="0"/>
              <a:t>чоловік</a:t>
            </a:r>
            <a:r>
              <a:rPr lang="ru-RU" sz="2000" dirty="0" smtClean="0"/>
              <a:t> у </a:t>
            </a:r>
            <a:r>
              <a:rPr lang="ru-RU" sz="2000" dirty="0" err="1" smtClean="0"/>
              <a:t>білосніжній</a:t>
            </a:r>
            <a:r>
              <a:rPr lang="ru-RU" sz="2000" dirty="0" smtClean="0"/>
              <a:t> </a:t>
            </a:r>
            <a:r>
              <a:rPr lang="ru-RU" sz="2000" dirty="0" err="1" smtClean="0"/>
              <a:t>перуці</a:t>
            </a:r>
            <a:r>
              <a:rPr lang="ru-RU" sz="2000" dirty="0" smtClean="0"/>
              <a:t>, </a:t>
            </a:r>
            <a:r>
              <a:rPr lang="ru-RU" sz="2000" dirty="0" err="1" smtClean="0"/>
              <a:t>чорноокий</a:t>
            </a:r>
            <a:r>
              <a:rPr lang="ru-RU" sz="2000" dirty="0" smtClean="0"/>
              <a:t>, </a:t>
            </a:r>
            <a:r>
              <a:rPr lang="ru-RU" sz="2000" dirty="0" err="1" smtClean="0"/>
              <a:t>чудово</a:t>
            </a:r>
            <a:r>
              <a:rPr lang="ru-RU" sz="2000" dirty="0" smtClean="0"/>
              <a:t> </a:t>
            </a:r>
            <a:r>
              <a:rPr lang="ru-RU" sz="2000" dirty="0" err="1" smtClean="0"/>
              <a:t>вихований</a:t>
            </a:r>
            <a:r>
              <a:rPr lang="ru-RU" sz="2000" dirty="0" smtClean="0"/>
              <a:t>, </a:t>
            </a:r>
            <a:r>
              <a:rPr lang="ru-RU" sz="2000" dirty="0" err="1" smtClean="0"/>
              <a:t>вразив</a:t>
            </a:r>
            <a:r>
              <a:rPr lang="ru-RU" sz="2000" dirty="0" smtClean="0"/>
              <a:t> мене </a:t>
            </a:r>
            <a:r>
              <a:rPr lang="ru-RU" sz="2000" dirty="0" err="1" smtClean="0"/>
              <a:t>своєю</a:t>
            </a:r>
            <a:r>
              <a:rPr lang="ru-RU" sz="2000" dirty="0" smtClean="0"/>
              <a:t> </a:t>
            </a:r>
            <a:r>
              <a:rPr lang="ru-RU" sz="2000" dirty="0" err="1" smtClean="0"/>
              <a:t>несхожістю</a:t>
            </a:r>
            <a:r>
              <a:rPr lang="ru-RU" sz="2000" dirty="0" smtClean="0"/>
              <a:t> на </a:t>
            </a:r>
            <a:r>
              <a:rPr lang="ru-RU" sz="2000" dirty="0" err="1" smtClean="0"/>
              <a:t>сільських</a:t>
            </a:r>
            <a:r>
              <a:rPr lang="ru-RU" sz="2000" dirty="0" smtClean="0"/>
              <a:t> </a:t>
            </a:r>
            <a:r>
              <a:rPr lang="ru-RU" sz="2000" dirty="0" err="1" smtClean="0"/>
              <a:t>незграб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відвідували</a:t>
            </a:r>
            <a:r>
              <a:rPr lang="ru-RU" sz="2000" dirty="0" smtClean="0"/>
              <a:t> наш трактир». </a:t>
            </a:r>
          </a:p>
          <a:p>
            <a:pPr>
              <a:buNone/>
            </a:pPr>
            <a:r>
              <a:rPr lang="ru-RU" sz="2000" dirty="0" smtClean="0"/>
              <a:t>2) «</a:t>
            </a:r>
            <a:r>
              <a:rPr lang="ru-RU" sz="2000" dirty="0" err="1" smtClean="0"/>
              <a:t>Це</a:t>
            </a:r>
            <a:r>
              <a:rPr lang="ru-RU" sz="2000" dirty="0" smtClean="0"/>
              <a:t> </a:t>
            </a:r>
            <a:r>
              <a:rPr lang="ru-RU" sz="2000" dirty="0" err="1" smtClean="0"/>
              <a:t>був</a:t>
            </a:r>
            <a:r>
              <a:rPr lang="ru-RU" sz="2000" dirty="0" smtClean="0"/>
              <a:t> </a:t>
            </a:r>
            <a:r>
              <a:rPr lang="ru-RU" sz="2000" dirty="0" err="1" smtClean="0"/>
              <a:t>високий</a:t>
            </a:r>
            <a:r>
              <a:rPr lang="ru-RU" sz="2000" dirty="0" smtClean="0"/>
              <a:t> </a:t>
            </a:r>
            <a:r>
              <a:rPr lang="ru-RU" sz="2000" dirty="0" err="1" smtClean="0"/>
              <a:t>чоловік</a:t>
            </a:r>
            <a:r>
              <a:rPr lang="ru-RU" sz="2000" dirty="0" smtClean="0"/>
              <a:t>, </a:t>
            </a:r>
            <a:r>
              <a:rPr lang="ru-RU" sz="2000" dirty="0" err="1" smtClean="0"/>
              <a:t>більше</a:t>
            </a:r>
            <a:r>
              <a:rPr lang="ru-RU" sz="2000" dirty="0" smtClean="0"/>
              <a:t> 6 </a:t>
            </a:r>
            <a:r>
              <a:rPr lang="ru-RU" sz="2000" dirty="0" err="1" smtClean="0"/>
              <a:t>футів</a:t>
            </a:r>
            <a:r>
              <a:rPr lang="ru-RU" sz="2000" dirty="0" smtClean="0"/>
              <a:t> на </a:t>
            </a:r>
            <a:r>
              <a:rPr lang="ru-RU" sz="2000" dirty="0" err="1" smtClean="0"/>
              <a:t>зріст</a:t>
            </a:r>
            <a:r>
              <a:rPr lang="ru-RU" sz="2000" dirty="0" smtClean="0"/>
              <a:t>, гладкий,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повним</a:t>
            </a:r>
            <a:r>
              <a:rPr lang="ru-RU" sz="2000" dirty="0" smtClean="0"/>
              <a:t> </a:t>
            </a:r>
            <a:r>
              <a:rPr lang="ru-RU" sz="2000" dirty="0" err="1" smtClean="0"/>
              <a:t>суворим</a:t>
            </a:r>
            <a:r>
              <a:rPr lang="ru-RU" sz="2000" dirty="0" smtClean="0"/>
              <a:t> </a:t>
            </a:r>
            <a:r>
              <a:rPr lang="ru-RU" sz="2000" dirty="0" err="1" smtClean="0"/>
              <a:t>обличчям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загрубіло</a:t>
            </a:r>
            <a:r>
              <a:rPr lang="ru-RU" sz="2000" dirty="0" smtClean="0"/>
              <a:t> </a:t>
            </a:r>
            <a:r>
              <a:rPr lang="ru-RU" sz="2000" dirty="0" err="1" smtClean="0"/>
              <a:t>й</a:t>
            </a:r>
            <a:r>
              <a:rPr lang="ru-RU" sz="2000" dirty="0" smtClean="0"/>
              <a:t> </a:t>
            </a:r>
            <a:r>
              <a:rPr lang="ru-RU" sz="2000" dirty="0" err="1" smtClean="0"/>
              <a:t>обвітрилося</a:t>
            </a:r>
            <a:r>
              <a:rPr lang="ru-RU" sz="2000" dirty="0" smtClean="0"/>
              <a:t> </a:t>
            </a:r>
            <a:r>
              <a:rPr lang="ru-RU" sz="2000" dirty="0" err="1" smtClean="0"/>
              <a:t>під</a:t>
            </a:r>
            <a:r>
              <a:rPr lang="ru-RU" sz="2000" dirty="0" smtClean="0"/>
              <a:t> час </a:t>
            </a:r>
            <a:r>
              <a:rPr lang="ru-RU" sz="2000" dirty="0" err="1" smtClean="0"/>
              <a:t>довгих</a:t>
            </a:r>
            <a:r>
              <a:rPr lang="ru-RU" sz="2000" dirty="0" smtClean="0"/>
              <a:t> </a:t>
            </a:r>
            <a:r>
              <a:rPr lang="ru-RU" sz="2000" dirty="0" err="1" smtClean="0"/>
              <a:t>мандрів</a:t>
            </a:r>
            <a:r>
              <a:rPr lang="ru-RU" sz="2000" dirty="0" smtClean="0"/>
              <a:t>. У </a:t>
            </a:r>
            <a:r>
              <a:rPr lang="ru-RU" sz="2000" dirty="0" err="1" smtClean="0"/>
              <a:t>нього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були</a:t>
            </a:r>
            <a:r>
              <a:rPr lang="ru-RU" sz="2000" dirty="0" smtClean="0"/>
              <a:t> </a:t>
            </a:r>
            <a:r>
              <a:rPr lang="ru-RU" sz="2000" dirty="0" err="1" smtClean="0"/>
              <a:t>чорні</a:t>
            </a:r>
            <a:r>
              <a:rPr lang="ru-RU" sz="2000" dirty="0" smtClean="0"/>
              <a:t> </a:t>
            </a:r>
            <a:r>
              <a:rPr lang="ru-RU" sz="2000" dirty="0" err="1" smtClean="0"/>
              <a:t>рухливі</a:t>
            </a:r>
            <a:r>
              <a:rPr lang="ru-RU" sz="2000" dirty="0" smtClean="0"/>
              <a:t> брови,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</a:t>
            </a:r>
            <a:r>
              <a:rPr lang="ru-RU" sz="2000" dirty="0" err="1" smtClean="0"/>
              <a:t>свідчили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їхній</a:t>
            </a:r>
            <a:r>
              <a:rPr lang="ru-RU" sz="2000" dirty="0" smtClean="0"/>
              <a:t> </a:t>
            </a:r>
            <a:r>
              <a:rPr lang="ru-RU" sz="2000" dirty="0" err="1" smtClean="0"/>
              <a:t>власник</a:t>
            </a:r>
            <a:r>
              <a:rPr lang="ru-RU" sz="2000" dirty="0" smtClean="0"/>
              <a:t> не </a:t>
            </a:r>
            <a:r>
              <a:rPr lang="ru-RU" sz="2000" dirty="0" err="1" smtClean="0"/>
              <a:t>злий</a:t>
            </a:r>
            <a:r>
              <a:rPr lang="ru-RU" sz="2000" dirty="0" smtClean="0"/>
              <a:t>, </a:t>
            </a:r>
            <a:r>
              <a:rPr lang="ru-RU" sz="2000" dirty="0" err="1" smtClean="0"/>
              <a:t>але</a:t>
            </a:r>
            <a:r>
              <a:rPr lang="ru-RU" sz="2000" dirty="0" smtClean="0"/>
              <a:t> </a:t>
            </a:r>
            <a:r>
              <a:rPr lang="ru-RU" sz="2000" dirty="0" err="1" smtClean="0"/>
              <a:t>пихатий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має</a:t>
            </a:r>
            <a:r>
              <a:rPr lang="ru-RU" sz="2000" dirty="0" smtClean="0"/>
              <a:t> </a:t>
            </a:r>
            <a:r>
              <a:rPr lang="ru-RU" sz="2000" dirty="0" err="1" smtClean="0"/>
              <a:t>запальний</a:t>
            </a:r>
            <a:r>
              <a:rPr lang="ru-RU" sz="2000" dirty="0" smtClean="0"/>
              <a:t> характер». </a:t>
            </a:r>
          </a:p>
          <a:p>
            <a:pPr>
              <a:buNone/>
            </a:pPr>
            <a:r>
              <a:rPr lang="ru-RU" sz="2000" dirty="0" smtClean="0"/>
              <a:t>3) «</a:t>
            </a:r>
            <a:r>
              <a:rPr lang="ru-RU" sz="2000" dirty="0" err="1" smtClean="0"/>
              <a:t>Він</a:t>
            </a:r>
            <a:r>
              <a:rPr lang="ru-RU" sz="2000" dirty="0" smtClean="0"/>
              <a:t> </a:t>
            </a:r>
            <a:r>
              <a:rPr lang="ru-RU" sz="2000" dirty="0" err="1" smtClean="0"/>
              <a:t>прекрасний</a:t>
            </a:r>
            <a:r>
              <a:rPr lang="ru-RU" sz="2000" dirty="0" smtClean="0"/>
              <a:t> </a:t>
            </a:r>
            <a:r>
              <a:rPr lang="ru-RU" sz="2000" dirty="0" err="1" smtClean="0"/>
              <a:t>чоловік</a:t>
            </a:r>
            <a:r>
              <a:rPr lang="ru-RU" sz="2000" dirty="0" smtClean="0"/>
              <a:t>, </a:t>
            </a:r>
            <a:r>
              <a:rPr lang="ru-RU" sz="2000" dirty="0" err="1" smtClean="0"/>
              <a:t>але</a:t>
            </a:r>
            <a:r>
              <a:rPr lang="ru-RU" sz="2000" dirty="0" smtClean="0"/>
              <a:t> </a:t>
            </a:r>
            <a:r>
              <a:rPr lang="ru-RU" sz="2000" dirty="0" err="1" smtClean="0"/>
              <a:t>впертий</a:t>
            </a:r>
            <a:r>
              <a:rPr lang="ru-RU" sz="2000" dirty="0" smtClean="0"/>
              <a:t>, як </a:t>
            </a:r>
            <a:r>
              <a:rPr lang="ru-RU" sz="2000" dirty="0" err="1" smtClean="0"/>
              <a:t>чорт</a:t>
            </a:r>
            <a:r>
              <a:rPr lang="ru-RU" sz="2000" dirty="0" smtClean="0"/>
              <a:t>». </a:t>
            </a:r>
          </a:p>
          <a:p>
            <a:pPr>
              <a:buNone/>
            </a:pPr>
            <a:r>
              <a:rPr lang="ru-RU" sz="2000" dirty="0" smtClean="0"/>
              <a:t>4)       «</a:t>
            </a:r>
            <a:r>
              <a:rPr lang="ru-RU" sz="2000" dirty="0" err="1" smtClean="0"/>
              <a:t>Він</a:t>
            </a:r>
            <a:r>
              <a:rPr lang="ru-RU" sz="2000" dirty="0" smtClean="0"/>
              <a:t> </a:t>
            </a:r>
            <a:r>
              <a:rPr lang="ru-RU" sz="2000" dirty="0" err="1" smtClean="0"/>
              <a:t>був</a:t>
            </a:r>
            <a:r>
              <a:rPr lang="ru-RU" sz="2000" dirty="0" smtClean="0"/>
              <a:t> </a:t>
            </a:r>
            <a:r>
              <a:rPr lang="ru-RU" sz="2000" dirty="0" err="1" smtClean="0"/>
              <a:t>людиною</a:t>
            </a:r>
            <a:r>
              <a:rPr lang="ru-RU" sz="2000" dirty="0" smtClean="0"/>
              <a:t> </a:t>
            </a:r>
            <a:r>
              <a:rPr lang="ru-RU" sz="2000" dirty="0" err="1" smtClean="0"/>
              <a:t>похмурою</a:t>
            </a:r>
            <a:r>
              <a:rPr lang="ru-RU" sz="2000" dirty="0" smtClean="0"/>
              <a:t>. Все на </a:t>
            </a:r>
            <a:r>
              <a:rPr lang="ru-RU" sz="2000" dirty="0" err="1" smtClean="0"/>
              <a:t>кораблі</a:t>
            </a:r>
            <a:r>
              <a:rPr lang="ru-RU" sz="2000" dirty="0" smtClean="0"/>
              <a:t> </a:t>
            </a:r>
            <a:r>
              <a:rPr lang="ru-RU" sz="2000" dirty="0" err="1" smtClean="0"/>
              <a:t>дратувало</a:t>
            </a:r>
            <a:r>
              <a:rPr lang="ru-RU" sz="2000" dirty="0" smtClean="0"/>
              <a:t> </a:t>
            </a:r>
            <a:r>
              <a:rPr lang="ru-RU" sz="2000" dirty="0" err="1" smtClean="0"/>
              <a:t>його</a:t>
            </a:r>
            <a:r>
              <a:rPr lang="ru-RU" sz="2000" dirty="0" smtClean="0"/>
              <a:t>. </a:t>
            </a:r>
            <a:r>
              <a:rPr lang="ru-RU" sz="2000" dirty="0" err="1" smtClean="0"/>
              <a:t>Він</a:t>
            </a:r>
            <a:r>
              <a:rPr lang="ru-RU" sz="2000" dirty="0" smtClean="0"/>
              <a:t> </a:t>
            </a:r>
            <a:r>
              <a:rPr lang="ru-RU" sz="2000" dirty="0" err="1" smtClean="0"/>
              <a:t>розказав</a:t>
            </a:r>
            <a:r>
              <a:rPr lang="ru-RU" sz="2000" dirty="0" smtClean="0"/>
              <a:t> нам про причини </a:t>
            </a:r>
            <a:r>
              <a:rPr lang="ru-RU" sz="2000" dirty="0" err="1" smtClean="0"/>
              <a:t>свого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невдоволення</a:t>
            </a:r>
            <a:r>
              <a:rPr lang="ru-RU" sz="2000" dirty="0" smtClean="0"/>
              <a:t>...». </a:t>
            </a:r>
          </a:p>
          <a:p>
            <a:pPr>
              <a:buNone/>
            </a:pPr>
            <a:r>
              <a:rPr lang="ru-RU" sz="2000" dirty="0" smtClean="0"/>
              <a:t>5) «</a:t>
            </a:r>
            <a:r>
              <a:rPr lang="ru-RU" sz="2000" dirty="0" err="1" smtClean="0"/>
              <a:t>Усім</a:t>
            </a:r>
            <a:r>
              <a:rPr lang="ru-RU" sz="2000" dirty="0" smtClean="0"/>
              <a:t> </a:t>
            </a:r>
            <a:r>
              <a:rPr lang="ru-RU" sz="2000" dirty="0" err="1" smtClean="0"/>
              <a:t>єством</a:t>
            </a:r>
            <a:r>
              <a:rPr lang="ru-RU" sz="2000" dirty="0" smtClean="0"/>
              <a:t> я </a:t>
            </a:r>
            <a:r>
              <a:rPr lang="ru-RU" sz="2000" dirty="0" err="1" smtClean="0"/>
              <a:t>зневажав</a:t>
            </a:r>
            <a:r>
              <a:rPr lang="ru-RU" sz="2000" dirty="0" smtClean="0"/>
              <a:t> старого, </a:t>
            </a:r>
            <a:r>
              <a:rPr lang="ru-RU" sz="2000" dirty="0" err="1" smtClean="0"/>
              <a:t>який</a:t>
            </a:r>
            <a:r>
              <a:rPr lang="ru-RU" sz="2000" dirty="0" smtClean="0"/>
              <a:t> </a:t>
            </a:r>
            <a:r>
              <a:rPr lang="ru-RU" sz="2000" dirty="0" err="1" smtClean="0"/>
              <a:t>тільки</a:t>
            </a:r>
            <a:r>
              <a:rPr lang="ru-RU" sz="2000" dirty="0" smtClean="0"/>
              <a:t> </a:t>
            </a:r>
            <a:r>
              <a:rPr lang="ru-RU" sz="2000" dirty="0" err="1" smtClean="0"/>
              <a:t>й</a:t>
            </a:r>
            <a:r>
              <a:rPr lang="ru-RU" sz="2000" dirty="0" smtClean="0"/>
              <a:t> </a:t>
            </a:r>
            <a:r>
              <a:rPr lang="ru-RU" sz="2000" dirty="0" err="1" smtClean="0"/>
              <a:t>робив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бурмотів</a:t>
            </a:r>
            <a:r>
              <a:rPr lang="ru-RU" sz="2000" dirty="0" smtClean="0"/>
              <a:t> та </a:t>
            </a:r>
            <a:r>
              <a:rPr lang="ru-RU" sz="2000" dirty="0" err="1" smtClean="0"/>
              <a:t>стогнав</a:t>
            </a:r>
            <a:r>
              <a:rPr lang="ru-RU" sz="2000" dirty="0" smtClean="0"/>
              <a:t>. </a:t>
            </a:r>
            <a:r>
              <a:rPr lang="ru-RU" sz="2000" dirty="0" err="1" smtClean="0"/>
              <a:t>Хто</a:t>
            </a:r>
            <a:r>
              <a:rPr lang="ru-RU" sz="2000" dirty="0" smtClean="0"/>
              <a:t> </a:t>
            </a:r>
            <a:r>
              <a:rPr lang="ru-RU" sz="2000" dirty="0" err="1" smtClean="0"/>
              <a:t>завгодно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молодих</a:t>
            </a:r>
            <a:r>
              <a:rPr lang="ru-RU" sz="2000" dirty="0" smtClean="0"/>
              <a:t> </a:t>
            </a:r>
            <a:r>
              <a:rPr lang="ru-RU" sz="2000" dirty="0" err="1" smtClean="0"/>
              <a:t>єгерів</a:t>
            </a:r>
            <a:r>
              <a:rPr lang="ru-RU" sz="2000" dirty="0" smtClean="0"/>
              <a:t> </a:t>
            </a:r>
            <a:r>
              <a:rPr lang="ru-RU" sz="2000" dirty="0" err="1" smtClean="0"/>
              <a:t>із</a:t>
            </a:r>
            <a:r>
              <a:rPr lang="ru-RU" sz="2000" dirty="0" smtClean="0"/>
              <a:t> </a:t>
            </a:r>
            <a:r>
              <a:rPr lang="ru-RU" sz="2000" dirty="0" err="1" smtClean="0"/>
              <a:t>задоволенням</a:t>
            </a:r>
            <a:r>
              <a:rPr lang="ru-RU" sz="2000" dirty="0" smtClean="0"/>
              <a:t> </a:t>
            </a:r>
            <a:r>
              <a:rPr lang="ru-RU" sz="2000" dirty="0" err="1" smtClean="0"/>
              <a:t>поїхав</a:t>
            </a:r>
            <a:r>
              <a:rPr lang="ru-RU" sz="2000" dirty="0" smtClean="0"/>
              <a:t> </a:t>
            </a:r>
            <a:r>
              <a:rPr lang="ru-RU" sz="2000" dirty="0" err="1" smtClean="0"/>
              <a:t>би</a:t>
            </a:r>
            <a:r>
              <a:rPr lang="ru-RU" sz="2000" dirty="0" smtClean="0"/>
              <a:t> </a:t>
            </a:r>
            <a:r>
              <a:rPr lang="ru-RU" sz="2000" dirty="0" err="1" smtClean="0"/>
              <a:t>замість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нього</a:t>
            </a:r>
            <a:r>
              <a:rPr lang="ru-RU" sz="2000" dirty="0" smtClean="0"/>
              <a:t>. Але сквайр </a:t>
            </a:r>
            <a:r>
              <a:rPr lang="ru-RU" sz="2000" dirty="0" err="1" smtClean="0"/>
              <a:t>хотів</a:t>
            </a:r>
            <a:r>
              <a:rPr lang="ru-RU" sz="2000" dirty="0" smtClean="0"/>
              <a:t>, </a:t>
            </a:r>
            <a:r>
              <a:rPr lang="ru-RU" sz="2000" dirty="0" err="1" smtClean="0"/>
              <a:t>щоб</a:t>
            </a:r>
            <a:r>
              <a:rPr lang="ru-RU" sz="2000" dirty="0" smtClean="0"/>
              <a:t> </a:t>
            </a:r>
            <a:r>
              <a:rPr lang="ru-RU" sz="2000" dirty="0" err="1" smtClean="0"/>
              <a:t>їхав</a:t>
            </a:r>
            <a:r>
              <a:rPr lang="ru-RU" sz="2000" dirty="0" smtClean="0"/>
              <a:t> </a:t>
            </a:r>
            <a:r>
              <a:rPr lang="ru-RU" sz="2000" dirty="0" err="1" smtClean="0"/>
              <a:t>саме</a:t>
            </a:r>
            <a:r>
              <a:rPr lang="ru-RU" sz="2000" dirty="0" smtClean="0"/>
              <a:t> </a:t>
            </a:r>
            <a:r>
              <a:rPr lang="ru-RU" sz="2000" dirty="0" err="1" smtClean="0"/>
              <a:t>він</a:t>
            </a:r>
            <a:r>
              <a:rPr lang="ru-RU" sz="2000" dirty="0" smtClean="0"/>
              <a:t>, а </a:t>
            </a:r>
            <a:r>
              <a:rPr lang="ru-RU" sz="2000" dirty="0" err="1" smtClean="0"/>
              <a:t>бажання</a:t>
            </a:r>
            <a:r>
              <a:rPr lang="ru-RU" sz="2000" dirty="0" smtClean="0"/>
              <a:t> сквайра для слуг </a:t>
            </a:r>
            <a:r>
              <a:rPr lang="ru-RU" sz="2000" dirty="0" err="1" smtClean="0"/>
              <a:t>було</a:t>
            </a:r>
            <a:r>
              <a:rPr lang="ru-RU" sz="2000" dirty="0" smtClean="0"/>
              <a:t> законом. </a:t>
            </a:r>
            <a:r>
              <a:rPr lang="ru-RU" sz="2000" dirty="0" err="1" smtClean="0"/>
              <a:t>Ніхто</a:t>
            </a:r>
            <a:r>
              <a:rPr lang="ru-RU" sz="2000" dirty="0" smtClean="0"/>
              <a:t>, </a:t>
            </a:r>
            <a:r>
              <a:rPr lang="ru-RU" sz="2000" dirty="0" err="1" smtClean="0"/>
              <a:t>окрім</a:t>
            </a:r>
            <a:r>
              <a:rPr lang="ru-RU" sz="2000" dirty="0" smtClean="0"/>
              <a:t> старого..., не </a:t>
            </a:r>
            <a:r>
              <a:rPr lang="ru-RU" sz="2000" dirty="0" err="1" smtClean="0"/>
              <a:t>смів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побурмотіти</a:t>
            </a:r>
            <a:r>
              <a:rPr lang="ru-RU" sz="2000" dirty="0" smtClean="0"/>
              <a:t>». </a:t>
            </a:r>
          </a:p>
          <a:p>
            <a:pPr>
              <a:buNone/>
            </a:pPr>
            <a:r>
              <a:rPr lang="ru-RU" sz="2000" dirty="0" smtClean="0"/>
              <a:t>6) «</a:t>
            </a:r>
            <a:r>
              <a:rPr lang="ru-RU" sz="2000" dirty="0" err="1" smtClean="0"/>
              <a:t>Мені</a:t>
            </a:r>
            <a:r>
              <a:rPr lang="ru-RU" sz="2000" dirty="0" smtClean="0"/>
              <a:t> до </a:t>
            </a:r>
            <a:r>
              <a:rPr lang="ru-RU" sz="2000" dirty="0" err="1" smtClean="0"/>
              <a:t>душі</a:t>
            </a:r>
            <a:r>
              <a:rPr lang="ru-RU" sz="2000" dirty="0" smtClean="0"/>
              <a:t> </a:t>
            </a:r>
            <a:r>
              <a:rPr lang="ru-RU" sz="2000" dirty="0" err="1" smtClean="0"/>
              <a:t>цей</a:t>
            </a:r>
            <a:r>
              <a:rPr lang="ru-RU" sz="2000" dirty="0" smtClean="0"/>
              <a:t> </a:t>
            </a:r>
            <a:r>
              <a:rPr lang="ru-RU" sz="2000" dirty="0" err="1" smtClean="0"/>
              <a:t>хлопчисько</a:t>
            </a:r>
            <a:r>
              <a:rPr lang="ru-RU" sz="2000" dirty="0" smtClean="0"/>
              <a:t>. </a:t>
            </a:r>
            <a:r>
              <a:rPr lang="ru-RU" sz="2000" dirty="0" err="1" smtClean="0"/>
              <a:t>Кращого</a:t>
            </a:r>
            <a:r>
              <a:rPr lang="ru-RU" sz="2000" dirty="0" smtClean="0"/>
              <a:t> за </a:t>
            </a:r>
            <a:r>
              <a:rPr lang="ru-RU" sz="2000" dirty="0" err="1" smtClean="0"/>
              <a:t>нього</a:t>
            </a:r>
            <a:r>
              <a:rPr lang="ru-RU" sz="2000" dirty="0" smtClean="0"/>
              <a:t> я не </a:t>
            </a:r>
            <a:r>
              <a:rPr lang="ru-RU" sz="2000" dirty="0" err="1" smtClean="0"/>
              <a:t>зустрічав</a:t>
            </a:r>
            <a:r>
              <a:rPr lang="ru-RU" sz="2000" dirty="0" smtClean="0"/>
              <a:t>. </a:t>
            </a:r>
            <a:r>
              <a:rPr lang="ru-RU" sz="2000" dirty="0" err="1" smtClean="0"/>
              <a:t>Він</a:t>
            </a:r>
            <a:r>
              <a:rPr lang="ru-RU" sz="2000" dirty="0" smtClean="0"/>
              <a:t> </a:t>
            </a:r>
            <a:r>
              <a:rPr lang="ru-RU" sz="2000" dirty="0" err="1" smtClean="0"/>
              <a:t>більше</a:t>
            </a:r>
            <a:r>
              <a:rPr lang="ru-RU" sz="2000" dirty="0" smtClean="0"/>
              <a:t> схожий на </a:t>
            </a:r>
            <a:r>
              <a:rPr lang="ru-RU" sz="2000" dirty="0" err="1" smtClean="0"/>
              <a:t>чоловіка</a:t>
            </a:r>
            <a:r>
              <a:rPr lang="ru-RU" sz="2000" dirty="0" smtClean="0"/>
              <a:t>, </a:t>
            </a:r>
            <a:r>
              <a:rPr lang="ru-RU" sz="2000" dirty="0" err="1" smtClean="0"/>
              <a:t>ніж</a:t>
            </a:r>
            <a:r>
              <a:rPr lang="ru-RU" sz="2000" dirty="0" smtClean="0"/>
              <a:t> </a:t>
            </a:r>
            <a:r>
              <a:rPr lang="ru-RU" sz="2000" dirty="0" err="1" smtClean="0"/>
              <a:t>такі</a:t>
            </a:r>
            <a:r>
              <a:rPr lang="ru-RU" sz="2000" dirty="0" smtClean="0"/>
              <a:t> </a:t>
            </a:r>
            <a:r>
              <a:rPr lang="ru-RU" sz="2000" dirty="0" err="1" smtClean="0"/>
              <a:t>щури</a:t>
            </a:r>
            <a:r>
              <a:rPr lang="ru-RU" sz="2000" dirty="0" smtClean="0"/>
              <a:t>, як </a:t>
            </a:r>
            <a:r>
              <a:rPr lang="ru-RU" sz="2000" dirty="0" err="1" smtClean="0"/>
              <a:t>ви</a:t>
            </a:r>
            <a:endParaRPr lang="ru-RU" sz="2000" dirty="0"/>
          </a:p>
        </p:txBody>
      </p:sp>
      <p:pic>
        <p:nvPicPr>
          <p:cNvPr id="9219" name="Picture 3" descr="D:\РАБОТА\cвітова 6\Стівенсон\5169449244_59840eefae_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69" y="1428736"/>
            <a:ext cx="2768519" cy="10213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3286124"/>
            <a:ext cx="6786610" cy="300039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48" y="274638"/>
            <a:ext cx="4400552" cy="1143000"/>
          </a:xfrm>
        </p:spPr>
        <p:txBody>
          <a:bodyPr>
            <a:normAutofit/>
          </a:bodyPr>
          <a:lstStyle/>
          <a:p>
            <a:r>
              <a:rPr lang="ru-RU" sz="2800" dirty="0" err="1" smtClean="0">
                <a:solidFill>
                  <a:schemeClr val="bg1"/>
                </a:solidFill>
              </a:rPr>
              <a:t>Інтерактивне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опитування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286124"/>
            <a:ext cx="6400816" cy="2840039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/>
              <a:t>Який</a:t>
            </a:r>
            <a:r>
              <a:rPr lang="ru-RU" dirty="0" smtClean="0"/>
              <a:t> герой </a:t>
            </a:r>
            <a:r>
              <a:rPr lang="ru-RU" dirty="0" err="1" smtClean="0"/>
              <a:t>твору</a:t>
            </a:r>
            <a:r>
              <a:rPr lang="ru-RU" dirty="0" smtClean="0"/>
              <a:t> </a:t>
            </a:r>
            <a:r>
              <a:rPr lang="ru-RU" dirty="0" err="1" smtClean="0"/>
              <a:t>сподобався</a:t>
            </a:r>
            <a:r>
              <a:rPr lang="ru-RU" dirty="0" smtClean="0"/>
              <a:t> вам </a:t>
            </a:r>
            <a:r>
              <a:rPr lang="ru-RU" dirty="0" err="1" smtClean="0"/>
              <a:t>найбільше</a:t>
            </a:r>
            <a:r>
              <a:rPr lang="ru-RU" dirty="0" smtClean="0"/>
              <a:t>? 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Чому</a:t>
            </a:r>
            <a:r>
              <a:rPr lang="ru-RU" dirty="0" smtClean="0"/>
              <a:t> </a:t>
            </a:r>
            <a:r>
              <a:rPr lang="ru-RU" dirty="0" err="1" smtClean="0"/>
              <a:t>саме</a:t>
            </a:r>
            <a:r>
              <a:rPr lang="ru-RU" dirty="0" smtClean="0"/>
              <a:t> </a:t>
            </a:r>
            <a:r>
              <a:rPr lang="ru-RU" dirty="0" err="1" smtClean="0"/>
              <a:t>цей</a:t>
            </a:r>
            <a:r>
              <a:rPr lang="ru-RU" dirty="0" smtClean="0"/>
              <a:t> герой </a:t>
            </a:r>
            <a:r>
              <a:rPr lang="ru-RU" dirty="0" err="1" smtClean="0"/>
              <a:t>викликає</a:t>
            </a:r>
            <a:r>
              <a:rPr lang="ru-RU" dirty="0" smtClean="0"/>
              <a:t> у вас </a:t>
            </a:r>
            <a:r>
              <a:rPr lang="ru-RU" dirty="0" err="1" smtClean="0"/>
              <a:t>захоплення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повагу</a:t>
            </a:r>
            <a:r>
              <a:rPr lang="ru-RU" dirty="0" smtClean="0"/>
              <a:t>? </a:t>
            </a:r>
            <a:r>
              <a:rPr lang="ru-RU" dirty="0" err="1" smtClean="0"/>
              <a:t>Підкріпіть</a:t>
            </a:r>
            <a:r>
              <a:rPr lang="ru-RU" dirty="0" smtClean="0"/>
              <a:t> свою думку </a:t>
            </a:r>
            <a:r>
              <a:rPr lang="ru-RU" dirty="0" err="1" smtClean="0"/>
              <a:t>епізодами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твору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8194" name="Picture 2" descr="D:\РАБОТА\cвітова 6\Стівенсон\картинки\i_4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2071678"/>
            <a:ext cx="2286016" cy="3493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3372" y="274638"/>
            <a:ext cx="4543428" cy="1143000"/>
          </a:xfrm>
        </p:spPr>
        <p:txBody>
          <a:bodyPr>
            <a:normAutofit/>
          </a:bodyPr>
          <a:lstStyle/>
          <a:p>
            <a:r>
              <a:rPr lang="ru-RU" sz="2800" dirty="0" err="1">
                <a:solidFill>
                  <a:schemeClr val="bg1"/>
                </a:solidFill>
              </a:rPr>
              <a:t>С</a:t>
            </a:r>
            <a:r>
              <a:rPr lang="ru-RU" sz="2800" dirty="0" err="1" smtClean="0">
                <a:solidFill>
                  <a:schemeClr val="bg1"/>
                </a:solidFill>
              </a:rPr>
              <a:t>кладання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схеми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214686"/>
            <a:ext cx="8229600" cy="1785950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C00000"/>
                </a:solidFill>
              </a:rPr>
              <a:t>Джим — ...</a:t>
            </a:r>
            <a:endParaRPr lang="ru-RU" sz="4400" dirty="0">
              <a:solidFill>
                <a:srgbClr val="C00000"/>
              </a:solidFill>
            </a:endParaRPr>
          </a:p>
        </p:txBody>
      </p:sp>
      <p:pic>
        <p:nvPicPr>
          <p:cNvPr id="2051" name="Picture 3" descr="C:\Documents and Settings\Admin.MICROSOF-EA64C3\Рабочий стол\ostrov.sokrovisch.1982.3.avi.image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2786058"/>
            <a:ext cx="4143404" cy="31305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643182"/>
            <a:ext cx="6572296" cy="392909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43182"/>
            <a:ext cx="6257940" cy="385765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     Джим — </a:t>
            </a:r>
            <a:r>
              <a:rPr lang="ru-RU" dirty="0" err="1" smtClean="0"/>
              <a:t>дитина</a:t>
            </a:r>
            <a:r>
              <a:rPr lang="ru-RU" dirty="0" smtClean="0"/>
              <a:t>, хлопчик,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пройшов</a:t>
            </a:r>
            <a:r>
              <a:rPr lang="ru-RU" dirty="0" smtClean="0"/>
              <a:t> через </a:t>
            </a:r>
            <a:r>
              <a:rPr lang="ru-RU" dirty="0" err="1" smtClean="0"/>
              <a:t>недитячі</a:t>
            </a:r>
            <a:r>
              <a:rPr lang="ru-RU" dirty="0" smtClean="0"/>
              <a:t> </a:t>
            </a:r>
            <a:r>
              <a:rPr lang="ru-RU" dirty="0" err="1" smtClean="0"/>
              <a:t>пригоди</a:t>
            </a:r>
            <a:r>
              <a:rPr lang="ru-RU" dirty="0" smtClean="0"/>
              <a:t>, </a:t>
            </a:r>
            <a:r>
              <a:rPr lang="ru-RU" dirty="0" err="1" smtClean="0"/>
              <a:t>випробування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Джим — </a:t>
            </a:r>
            <a:r>
              <a:rPr lang="ru-RU" dirty="0" err="1" smtClean="0"/>
              <a:t>сміливий</a:t>
            </a:r>
            <a:r>
              <a:rPr lang="ru-RU" dirty="0" smtClean="0"/>
              <a:t> хлопчик.</a:t>
            </a:r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u="sng" dirty="0" err="1" smtClean="0"/>
              <a:t>Епізоди</a:t>
            </a:r>
            <a:r>
              <a:rPr lang="ru-RU" u="sng" dirty="0" smtClean="0"/>
              <a:t>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</a:t>
            </a:r>
            <a:r>
              <a:rPr lang="ru-RU" dirty="0" err="1" smtClean="0"/>
              <a:t>втеча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піратів</a:t>
            </a:r>
            <a:r>
              <a:rPr lang="ru-RU" dirty="0" smtClean="0"/>
              <a:t>  </a:t>
            </a:r>
            <a:r>
              <a:rPr lang="ru-RU" dirty="0" err="1" smtClean="0"/>
              <a:t>порятунок</a:t>
            </a:r>
            <a:r>
              <a:rPr lang="ru-RU" dirty="0" smtClean="0"/>
              <a:t> </a:t>
            </a:r>
            <a:r>
              <a:rPr lang="ru-RU" dirty="0" err="1" smtClean="0"/>
              <a:t>матері</a:t>
            </a:r>
            <a:r>
              <a:rPr lang="ru-RU" dirty="0" smtClean="0"/>
              <a:t>  початок </a:t>
            </a:r>
            <a:r>
              <a:rPr lang="ru-RU" dirty="0" err="1" smtClean="0"/>
              <a:t>небезпечної</a:t>
            </a:r>
            <a:r>
              <a:rPr lang="ru-RU" dirty="0" smtClean="0"/>
              <a:t> </a:t>
            </a:r>
            <a:r>
              <a:rPr lang="ru-RU" dirty="0" err="1" smtClean="0"/>
              <a:t>подорожі</a:t>
            </a:r>
            <a:r>
              <a:rPr lang="ru-RU" dirty="0" smtClean="0"/>
              <a:t>  </a:t>
            </a:r>
            <a:r>
              <a:rPr lang="ru-RU" dirty="0" err="1" smtClean="0"/>
              <a:t>втеча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корабля  </a:t>
            </a:r>
            <a:r>
              <a:rPr lang="ru-RU" dirty="0" err="1" smtClean="0"/>
              <a:t>зустріч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Беном </a:t>
            </a:r>
            <a:r>
              <a:rPr lang="ru-RU" dirty="0" err="1" smtClean="0"/>
              <a:t>Ганом</a:t>
            </a:r>
            <a:r>
              <a:rPr lang="ru-RU" dirty="0" smtClean="0"/>
              <a:t> ^ </a:t>
            </a:r>
            <a:r>
              <a:rPr lang="ru-RU" dirty="0" err="1" smtClean="0"/>
              <a:t>бій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піратами</a:t>
            </a:r>
            <a:r>
              <a:rPr lang="ru-RU" dirty="0" smtClean="0"/>
              <a:t> на </a:t>
            </a:r>
            <a:r>
              <a:rPr lang="ru-RU" dirty="0" err="1" smtClean="0"/>
              <a:t>острові</a:t>
            </a:r>
            <a:r>
              <a:rPr lang="ru-RU" dirty="0" smtClean="0"/>
              <a:t>  </a:t>
            </a:r>
            <a:r>
              <a:rPr lang="ru-RU" dirty="0" err="1" smtClean="0"/>
              <a:t>втеча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острова  </a:t>
            </a:r>
            <a:r>
              <a:rPr lang="ru-RU" dirty="0" err="1" smtClean="0"/>
              <a:t>захоплення</a:t>
            </a:r>
            <a:r>
              <a:rPr lang="ru-RU" dirty="0" smtClean="0"/>
              <a:t> корабля  </a:t>
            </a:r>
            <a:r>
              <a:rPr lang="ru-RU" dirty="0" err="1" smtClean="0"/>
              <a:t>вбивство</a:t>
            </a:r>
            <a:r>
              <a:rPr lang="ru-RU" dirty="0" smtClean="0"/>
              <a:t> </a:t>
            </a:r>
            <a:r>
              <a:rPr lang="ru-RU" dirty="0" err="1" smtClean="0"/>
              <a:t>пірата</a:t>
            </a:r>
            <a:r>
              <a:rPr lang="ru-RU" dirty="0" smtClean="0"/>
              <a:t> </a:t>
            </a:r>
            <a:r>
              <a:rPr lang="ru-RU" dirty="0" err="1" smtClean="0"/>
              <a:t>Хендса</a:t>
            </a:r>
            <a:r>
              <a:rPr lang="ru-RU" dirty="0" smtClean="0"/>
              <a:t>  </a:t>
            </a:r>
            <a:r>
              <a:rPr lang="ru-RU" dirty="0" err="1" smtClean="0"/>
              <a:t>перебування</a:t>
            </a:r>
            <a:r>
              <a:rPr lang="ru-RU" dirty="0" smtClean="0"/>
              <a:t> у </a:t>
            </a:r>
            <a:r>
              <a:rPr lang="ru-RU" dirty="0" err="1" smtClean="0"/>
              <a:t>заручниках</a:t>
            </a:r>
            <a:r>
              <a:rPr lang="ru-RU" dirty="0" smtClean="0"/>
              <a:t>  </a:t>
            </a:r>
            <a:r>
              <a:rPr lang="ru-RU" dirty="0" err="1" smtClean="0"/>
              <a:t>щасливий</a:t>
            </a:r>
            <a:r>
              <a:rPr lang="ru-RU" dirty="0" smtClean="0"/>
              <a:t> </a:t>
            </a:r>
            <a:r>
              <a:rPr lang="ru-RU" dirty="0" err="1" smtClean="0"/>
              <a:t>порятунок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074" name="Picture 2" descr="C:\Documents and Settings\Admin.MICROSOF-EA64C3\Рабочий стол\0f5869dfc94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500042"/>
            <a:ext cx="2458864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75" name="Picture 3" descr="C:\Documents and Settings\Admin.MICROSOF-EA64C3\Рабочий стол\416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4357694"/>
            <a:ext cx="2458307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2" descr="C:\Documents and Settings\Admin.MICROSOF-EA64C3\Рабочий стол\334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00958" y="2786058"/>
            <a:ext cx="828986" cy="9429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2643182"/>
            <a:ext cx="6858048" cy="407196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00372"/>
            <a:ext cx="6900882" cy="342902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400" dirty="0" smtClean="0"/>
              <a:t>Джим — </a:t>
            </a:r>
            <a:r>
              <a:rPr lang="ru-RU" sz="1400" dirty="0" err="1" smtClean="0"/>
              <a:t>кмітлива</a:t>
            </a:r>
            <a:r>
              <a:rPr lang="ru-RU" sz="1400" dirty="0" smtClean="0"/>
              <a:t>, </a:t>
            </a:r>
            <a:r>
              <a:rPr lang="ru-RU" sz="1400" dirty="0" err="1" smtClean="0"/>
              <a:t>спостережлива</a:t>
            </a:r>
            <a:r>
              <a:rPr lang="ru-RU" sz="1400" dirty="0" smtClean="0"/>
              <a:t> </a:t>
            </a:r>
            <a:r>
              <a:rPr lang="ru-RU" sz="1400" dirty="0" err="1" smtClean="0"/>
              <a:t>людина</a:t>
            </a:r>
            <a:r>
              <a:rPr lang="ru-RU" sz="1400" dirty="0" smtClean="0"/>
              <a:t>:</a:t>
            </a:r>
          </a:p>
          <a:p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•     </a:t>
            </a:r>
            <a:r>
              <a:rPr lang="ru-RU" sz="1400" dirty="0" err="1" smtClean="0"/>
              <a:t>здогадувався</a:t>
            </a:r>
            <a:r>
              <a:rPr lang="ru-RU" sz="1400" dirty="0" smtClean="0"/>
              <a:t>, </a:t>
            </a:r>
            <a:r>
              <a:rPr lang="ru-RU" sz="1400" dirty="0" err="1" smtClean="0"/>
              <a:t>що</a:t>
            </a:r>
            <a:r>
              <a:rPr lang="ru-RU" sz="1400" dirty="0" smtClean="0"/>
              <a:t> </a:t>
            </a:r>
            <a:r>
              <a:rPr lang="ru-RU" sz="1400" dirty="0" err="1" smtClean="0"/>
              <a:t>Сільвер</a:t>
            </a:r>
            <a:r>
              <a:rPr lang="ru-RU" sz="1400" dirty="0" smtClean="0"/>
              <a:t> </a:t>
            </a:r>
            <a:r>
              <a:rPr lang="ru-RU" sz="1400" dirty="0" err="1" smtClean="0"/>
              <a:t>і</a:t>
            </a:r>
            <a:r>
              <a:rPr lang="ru-RU" sz="1400" dirty="0" smtClean="0"/>
              <a:t> </a:t>
            </a:r>
            <a:r>
              <a:rPr lang="ru-RU" sz="1400" dirty="0" err="1" smtClean="0"/>
              <a:t>є</a:t>
            </a:r>
            <a:r>
              <a:rPr lang="ru-RU" sz="1400" dirty="0" smtClean="0"/>
              <a:t> одноногий моряк;</a:t>
            </a:r>
          </a:p>
          <a:p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•     </a:t>
            </a:r>
            <a:r>
              <a:rPr lang="ru-RU" sz="1400" dirty="0" err="1" smtClean="0"/>
              <a:t>розповів</a:t>
            </a:r>
            <a:r>
              <a:rPr lang="ru-RU" sz="1400" dirty="0" smtClean="0"/>
              <a:t> про карту </a:t>
            </a:r>
            <a:r>
              <a:rPr lang="ru-RU" sz="1400" dirty="0" err="1" smtClean="0"/>
              <a:t>лікареві</a:t>
            </a:r>
            <a:r>
              <a:rPr lang="ru-RU" sz="1400" dirty="0" smtClean="0"/>
              <a:t> та </a:t>
            </a:r>
            <a:r>
              <a:rPr lang="ru-RU" sz="1400" dirty="0" err="1" smtClean="0"/>
              <a:t>сквайрові</a:t>
            </a:r>
            <a:r>
              <a:rPr lang="ru-RU" sz="1400" dirty="0" smtClean="0"/>
              <a:t>;</a:t>
            </a:r>
          </a:p>
          <a:p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•     </a:t>
            </a:r>
            <a:r>
              <a:rPr lang="ru-RU" sz="1400" dirty="0" err="1" smtClean="0"/>
              <a:t>обережно</a:t>
            </a:r>
            <a:r>
              <a:rPr lang="ru-RU" sz="1400" dirty="0" smtClean="0"/>
              <a:t> </a:t>
            </a:r>
            <a:r>
              <a:rPr lang="ru-RU" sz="1400" dirty="0" err="1" smtClean="0"/>
              <a:t>повідомив</a:t>
            </a:r>
            <a:r>
              <a:rPr lang="ru-RU" sz="1400" dirty="0" smtClean="0"/>
              <a:t> </a:t>
            </a:r>
            <a:r>
              <a:rPr lang="ru-RU" sz="1400" dirty="0" err="1" smtClean="0"/>
              <a:t>друзів</a:t>
            </a:r>
            <a:r>
              <a:rPr lang="ru-RU" sz="1400" dirty="0" smtClean="0"/>
              <a:t> про </a:t>
            </a:r>
            <a:r>
              <a:rPr lang="ru-RU" sz="1400" dirty="0" err="1" smtClean="0"/>
              <a:t>підготовку</a:t>
            </a:r>
            <a:r>
              <a:rPr lang="ru-RU" sz="1400" dirty="0" smtClean="0"/>
              <a:t> бунту;</a:t>
            </a:r>
          </a:p>
          <a:p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•     </a:t>
            </a:r>
            <a:r>
              <a:rPr lang="ru-RU" sz="1400" dirty="0" err="1" smtClean="0"/>
              <a:t>уважно</a:t>
            </a:r>
            <a:r>
              <a:rPr lang="ru-RU" sz="1400" dirty="0" smtClean="0"/>
              <a:t> </a:t>
            </a:r>
            <a:r>
              <a:rPr lang="ru-RU" sz="1400" dirty="0" err="1" smtClean="0"/>
              <a:t>спостерігав</a:t>
            </a:r>
            <a:r>
              <a:rPr lang="ru-RU" sz="1400" dirty="0" smtClean="0"/>
              <a:t> за </a:t>
            </a:r>
            <a:r>
              <a:rPr lang="ru-RU" sz="1400" dirty="0" err="1" smtClean="0"/>
              <a:t>поведінкою</a:t>
            </a:r>
            <a:r>
              <a:rPr lang="ru-RU" sz="1400" dirty="0" smtClean="0"/>
              <a:t> </a:t>
            </a:r>
            <a:r>
              <a:rPr lang="ru-RU" sz="1400" dirty="0" err="1" smtClean="0"/>
              <a:t>пораненого</a:t>
            </a:r>
            <a:r>
              <a:rPr lang="ru-RU" sz="1400" dirty="0" smtClean="0"/>
              <a:t> </a:t>
            </a:r>
            <a:r>
              <a:rPr lang="ru-RU" sz="1400" dirty="0" err="1" smtClean="0"/>
              <a:t>Хендса</a:t>
            </a:r>
            <a:r>
              <a:rPr lang="ru-RU" sz="1400" dirty="0" smtClean="0"/>
              <a:t>;</a:t>
            </a:r>
          </a:p>
          <a:p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•     </a:t>
            </a:r>
            <a:r>
              <a:rPr lang="ru-RU" sz="1400" dirty="0" err="1" smtClean="0"/>
              <a:t>зрозумів</a:t>
            </a:r>
            <a:r>
              <a:rPr lang="ru-RU" sz="1400" dirty="0" smtClean="0"/>
              <a:t>, </a:t>
            </a:r>
            <a:r>
              <a:rPr lang="ru-RU" sz="1400" dirty="0" err="1" smtClean="0"/>
              <a:t>що</a:t>
            </a:r>
            <a:r>
              <a:rPr lang="ru-RU" sz="1400" dirty="0" smtClean="0"/>
              <a:t> </a:t>
            </a:r>
            <a:r>
              <a:rPr lang="ru-RU" sz="1400" dirty="0" err="1" smtClean="0"/>
              <a:t>Сільвер</a:t>
            </a:r>
            <a:r>
              <a:rPr lang="ru-RU" sz="1400" dirty="0" smtClean="0"/>
              <a:t> </a:t>
            </a:r>
            <a:r>
              <a:rPr lang="ru-RU" sz="1400" dirty="0" err="1" smtClean="0"/>
              <a:t>здатний</a:t>
            </a:r>
            <a:r>
              <a:rPr lang="ru-RU" sz="1400" dirty="0" smtClean="0"/>
              <a:t> на </a:t>
            </a:r>
            <a:r>
              <a:rPr lang="ru-RU" sz="1400" dirty="0" err="1" smtClean="0"/>
              <a:t>зраду</a:t>
            </a:r>
            <a:r>
              <a:rPr lang="ru-RU" sz="1400" dirty="0" smtClean="0"/>
              <a:t>;</a:t>
            </a:r>
          </a:p>
          <a:p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•     </a:t>
            </a:r>
            <a:r>
              <a:rPr lang="ru-RU" sz="1400" dirty="0" err="1" smtClean="0"/>
              <a:t>вразив</a:t>
            </a:r>
            <a:r>
              <a:rPr lang="ru-RU" sz="1400" dirty="0" smtClean="0"/>
              <a:t> </a:t>
            </a:r>
            <a:r>
              <a:rPr lang="ru-RU" sz="1400" dirty="0" err="1" smtClean="0"/>
              <a:t>піратів</a:t>
            </a:r>
            <a:r>
              <a:rPr lang="ru-RU" sz="1400" dirty="0" smtClean="0"/>
              <a:t> </a:t>
            </a:r>
            <a:r>
              <a:rPr lang="ru-RU" sz="1400" dirty="0" err="1" smtClean="0"/>
              <a:t>своїми</a:t>
            </a:r>
            <a:r>
              <a:rPr lang="ru-RU" sz="1400" dirty="0" smtClean="0"/>
              <a:t> </a:t>
            </a:r>
            <a:r>
              <a:rPr lang="ru-RU" sz="1400" dirty="0" err="1" smtClean="0"/>
              <a:t>вчинками</a:t>
            </a:r>
            <a:r>
              <a:rPr lang="ru-RU" sz="1400" dirty="0" smtClean="0"/>
              <a:t> </a:t>
            </a:r>
            <a:r>
              <a:rPr lang="ru-RU" sz="1400" dirty="0" err="1" smtClean="0"/>
              <a:t>й</a:t>
            </a:r>
            <a:r>
              <a:rPr lang="ru-RU" sz="1400" dirty="0" smtClean="0"/>
              <a:t> </a:t>
            </a:r>
            <a:r>
              <a:rPr lang="ru-RU" sz="1400" dirty="0" err="1" smtClean="0"/>
              <a:t>обіцяв</a:t>
            </a:r>
            <a:r>
              <a:rPr lang="ru-RU" sz="1400" dirty="0" smtClean="0"/>
              <a:t> </a:t>
            </a:r>
            <a:r>
              <a:rPr lang="ru-RU" sz="1400" dirty="0" err="1" smtClean="0"/>
              <a:t>урятувати</a:t>
            </a:r>
            <a:r>
              <a:rPr lang="ru-RU" sz="1400" dirty="0" smtClean="0"/>
              <a:t> </a:t>
            </a:r>
            <a:r>
              <a:rPr lang="ru-RU" sz="1400" dirty="0" err="1" smtClean="0"/>
              <a:t>їх</a:t>
            </a:r>
            <a:r>
              <a:rPr lang="ru-RU" sz="1400" dirty="0" smtClean="0"/>
              <a:t> </a:t>
            </a:r>
            <a:r>
              <a:rPr lang="ru-RU" sz="1400" dirty="0" err="1" smtClean="0"/>
              <a:t>від</a:t>
            </a:r>
            <a:r>
              <a:rPr lang="ru-RU" sz="1400" dirty="0" smtClean="0"/>
              <a:t> </a:t>
            </a:r>
            <a:r>
              <a:rPr lang="ru-RU" sz="1400" dirty="0" err="1" smtClean="0"/>
              <a:t>шибениці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pic>
        <p:nvPicPr>
          <p:cNvPr id="7170" name="Picture 2" descr="D:\РАБОТА\cвітова 6\Стівенсон\картинки\220px-Treasure_Island_Ilinski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3429000"/>
            <a:ext cx="2095500" cy="2095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3071810"/>
            <a:ext cx="8143932" cy="35719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335758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2800" dirty="0" smtClean="0"/>
              <a:t>Джим — </a:t>
            </a:r>
            <a:r>
              <a:rPr lang="ru-RU" sz="2800" dirty="0" err="1" smtClean="0"/>
              <a:t>неслухняний</a:t>
            </a:r>
            <a:r>
              <a:rPr lang="ru-RU" sz="2800" dirty="0" smtClean="0"/>
              <a:t> хлопчик, </a:t>
            </a:r>
            <a:r>
              <a:rPr lang="ru-RU" sz="2800" dirty="0" err="1" smtClean="0"/>
              <a:t>він</a:t>
            </a:r>
            <a:r>
              <a:rPr lang="ru-RU" sz="2800" dirty="0" smtClean="0"/>
              <a:t> </a:t>
            </a:r>
            <a:r>
              <a:rPr lang="ru-RU" sz="2800" dirty="0" err="1" smtClean="0"/>
              <a:t>робить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заманеться</a:t>
            </a:r>
            <a:r>
              <a:rPr lang="ru-RU" sz="2800" dirty="0" smtClean="0"/>
              <a:t>, </a:t>
            </a:r>
            <a:r>
              <a:rPr lang="ru-RU" sz="2800" dirty="0" err="1" smtClean="0"/>
              <a:t>й</a:t>
            </a:r>
            <a:r>
              <a:rPr lang="ru-RU" sz="2800" dirty="0" smtClean="0"/>
              <a:t> </a:t>
            </a:r>
            <a:r>
              <a:rPr lang="ru-RU" sz="2800" dirty="0" err="1" smtClean="0"/>
              <a:t>саме</a:t>
            </a:r>
            <a:r>
              <a:rPr lang="ru-RU" sz="2800" dirty="0" smtClean="0"/>
              <a:t> тому, як не дивно, </a:t>
            </a:r>
            <a:r>
              <a:rPr lang="ru-RU" sz="2800" dirty="0" err="1" smtClean="0"/>
              <a:t>рятується</a:t>
            </a:r>
            <a:r>
              <a:rPr lang="ru-RU" sz="2800" dirty="0" smtClean="0"/>
              <a:t> сам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допомагає</a:t>
            </a:r>
            <a:r>
              <a:rPr lang="ru-RU" sz="2800" dirty="0" smtClean="0"/>
              <a:t> </a:t>
            </a:r>
            <a:r>
              <a:rPr lang="ru-RU" sz="2800" dirty="0" err="1" smtClean="0"/>
              <a:t>своїм</a:t>
            </a:r>
            <a:r>
              <a:rPr lang="ru-RU" sz="2800" dirty="0" smtClean="0"/>
              <a:t> </a:t>
            </a:r>
            <a:r>
              <a:rPr lang="ru-RU" sz="2800" dirty="0" err="1" smtClean="0"/>
              <a:t>друзям</a:t>
            </a:r>
            <a:r>
              <a:rPr lang="ru-RU" sz="2800" dirty="0" smtClean="0"/>
              <a:t>: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•     </a:t>
            </a:r>
            <a:r>
              <a:rPr lang="ru-RU" sz="2800" dirty="0" err="1" smtClean="0"/>
              <a:t>підслуховує</a:t>
            </a:r>
            <a:r>
              <a:rPr lang="ru-RU" sz="2800" dirty="0" smtClean="0"/>
              <a:t> </a:t>
            </a:r>
            <a:r>
              <a:rPr lang="ru-RU" sz="2800" dirty="0" err="1" smtClean="0"/>
              <a:t>розмову</a:t>
            </a:r>
            <a:r>
              <a:rPr lang="ru-RU" sz="2800" dirty="0" smtClean="0"/>
              <a:t> </a:t>
            </a:r>
            <a:r>
              <a:rPr lang="ru-RU" sz="2800" dirty="0" err="1" smtClean="0"/>
              <a:t>заколотників</a:t>
            </a:r>
            <a:r>
              <a:rPr lang="ru-RU" sz="2800" dirty="0" smtClean="0"/>
              <a:t>, </a:t>
            </a:r>
            <a:r>
              <a:rPr lang="ru-RU" sz="2800" dirty="0" err="1" smtClean="0"/>
              <a:t>сидячи</a:t>
            </a:r>
            <a:r>
              <a:rPr lang="ru-RU" sz="2800" dirty="0" smtClean="0"/>
              <a:t> у </a:t>
            </a:r>
            <a:r>
              <a:rPr lang="ru-RU" sz="2800" dirty="0" err="1" smtClean="0"/>
              <a:t>діжці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яблуками</a:t>
            </a:r>
            <a:r>
              <a:rPr lang="ru-RU" sz="2800" dirty="0" smtClean="0"/>
              <a:t>;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•     </a:t>
            </a:r>
            <a:r>
              <a:rPr lang="ru-RU" sz="2800" dirty="0" err="1" smtClean="0"/>
              <a:t>тікає</a:t>
            </a:r>
            <a:r>
              <a:rPr lang="ru-RU" sz="2800" dirty="0" smtClean="0"/>
              <a:t> на </a:t>
            </a:r>
            <a:r>
              <a:rPr lang="ru-RU" sz="2800" dirty="0" err="1" smtClean="0"/>
              <a:t>острів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зустрічає</a:t>
            </a:r>
            <a:r>
              <a:rPr lang="ru-RU" sz="2800" dirty="0" smtClean="0"/>
              <a:t> </a:t>
            </a:r>
            <a:r>
              <a:rPr lang="ru-RU" sz="2800" dirty="0" err="1" smtClean="0"/>
              <a:t>відлюдника</a:t>
            </a:r>
            <a:r>
              <a:rPr lang="ru-RU" sz="2800" dirty="0" smtClean="0"/>
              <a:t> Бена Гана, </a:t>
            </a:r>
            <a:r>
              <a:rPr lang="ru-RU" sz="2800" dirty="0" err="1" smtClean="0"/>
              <a:t>який</a:t>
            </a:r>
            <a:r>
              <a:rPr lang="ru-RU" sz="2800" dirty="0" smtClean="0"/>
              <a:t> </a:t>
            </a:r>
            <a:r>
              <a:rPr lang="ru-RU" sz="2800" dirty="0" err="1" smtClean="0"/>
              <a:t>потім</a:t>
            </a:r>
            <a:r>
              <a:rPr lang="ru-RU" sz="2800" dirty="0" smtClean="0"/>
              <a:t> </a:t>
            </a:r>
            <a:r>
              <a:rPr lang="ru-RU" sz="2800" dirty="0" err="1" smtClean="0"/>
              <a:t>вбиває</a:t>
            </a:r>
            <a:r>
              <a:rPr lang="ru-RU" sz="2800" dirty="0" smtClean="0"/>
              <a:t> </a:t>
            </a:r>
            <a:r>
              <a:rPr lang="ru-RU" sz="2800" dirty="0" err="1" smtClean="0"/>
              <a:t>декількох</a:t>
            </a:r>
            <a:r>
              <a:rPr lang="ru-RU" sz="2800" dirty="0" smtClean="0"/>
              <a:t> </a:t>
            </a:r>
            <a:r>
              <a:rPr lang="ru-RU" sz="2800" dirty="0" err="1" smtClean="0"/>
              <a:t>піратів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розповідає</a:t>
            </a:r>
            <a:r>
              <a:rPr lang="ru-RU" sz="2800" dirty="0" smtClean="0"/>
              <a:t> про </a:t>
            </a:r>
            <a:r>
              <a:rPr lang="ru-RU" sz="2800" dirty="0" err="1" smtClean="0"/>
              <a:t>знайдені</a:t>
            </a:r>
            <a:r>
              <a:rPr lang="ru-RU" sz="2800" dirty="0" smtClean="0"/>
              <a:t> </a:t>
            </a:r>
            <a:r>
              <a:rPr lang="ru-RU" sz="2800" dirty="0" err="1" smtClean="0"/>
              <a:t>скарби</a:t>
            </a:r>
            <a:r>
              <a:rPr lang="ru-RU" sz="2800" dirty="0" smtClean="0"/>
              <a:t>;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•     </a:t>
            </a:r>
            <a:r>
              <a:rPr lang="ru-RU" sz="2800" dirty="0" err="1" smtClean="0"/>
              <a:t>тікає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укріплення</a:t>
            </a:r>
            <a:r>
              <a:rPr lang="ru-RU" sz="2800" dirty="0" smtClean="0"/>
              <a:t>, </a:t>
            </a:r>
            <a:r>
              <a:rPr lang="ru-RU" sz="2800" dirty="0" err="1" smtClean="0"/>
              <a:t>розшукує</a:t>
            </a:r>
            <a:r>
              <a:rPr lang="ru-RU" sz="2800" dirty="0" smtClean="0"/>
              <a:t> </a:t>
            </a:r>
            <a:r>
              <a:rPr lang="ru-RU" sz="2800" dirty="0" err="1" smtClean="0"/>
              <a:t>човен</a:t>
            </a:r>
            <a:r>
              <a:rPr lang="ru-RU" sz="2800" dirty="0" smtClean="0"/>
              <a:t> Бена Гана, </a:t>
            </a:r>
            <a:r>
              <a:rPr lang="ru-RU" sz="2800" dirty="0" err="1" smtClean="0"/>
              <a:t>пробирається</a:t>
            </a:r>
            <a:r>
              <a:rPr lang="ru-RU" sz="2800" dirty="0" smtClean="0"/>
              <a:t> на борт «</a:t>
            </a:r>
            <a:r>
              <a:rPr lang="ru-RU" sz="2800" dirty="0" err="1" smtClean="0"/>
              <a:t>Іспаньйоли</a:t>
            </a:r>
            <a:r>
              <a:rPr lang="ru-RU" sz="2800" dirty="0" smtClean="0"/>
              <a:t>», </a:t>
            </a:r>
            <a:r>
              <a:rPr lang="ru-RU" sz="2800" dirty="0" err="1" smtClean="0"/>
              <a:t>рятує</a:t>
            </a:r>
            <a:r>
              <a:rPr lang="ru-RU" sz="2800" dirty="0" smtClean="0"/>
              <a:t> </a:t>
            </a:r>
            <a:r>
              <a:rPr lang="ru-RU" sz="2800" dirty="0" err="1" smtClean="0"/>
              <a:t>корабель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6146" name="Picture 2" descr="D:\РАБОТА\cвітова 6\Стівенсон\картинки\220px-Treasure_Island_Ilinski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857232"/>
            <a:ext cx="2095500" cy="2095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2928934"/>
            <a:ext cx="8143932" cy="371477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928934"/>
            <a:ext cx="8258204" cy="3197229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2800" dirty="0" smtClean="0"/>
              <a:t>Джим — добра </a:t>
            </a:r>
            <a:r>
              <a:rPr lang="ru-RU" sz="2800" dirty="0" err="1" smtClean="0"/>
              <a:t>людина</a:t>
            </a:r>
            <a:r>
              <a:rPr lang="ru-RU" sz="2800" dirty="0" smtClean="0"/>
              <a:t>: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•     </a:t>
            </a:r>
            <a:r>
              <a:rPr lang="ru-RU" sz="2800" dirty="0" err="1" smtClean="0"/>
              <a:t>жаліє</a:t>
            </a:r>
            <a:r>
              <a:rPr lang="ru-RU" sz="2800" dirty="0" smtClean="0"/>
              <a:t> хворого батька;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•     плаче над </a:t>
            </a:r>
            <a:r>
              <a:rPr lang="ru-RU" sz="2800" dirty="0" err="1" smtClean="0"/>
              <a:t>померлим</a:t>
            </a:r>
            <a:r>
              <a:rPr lang="ru-RU" sz="2800" dirty="0" smtClean="0"/>
              <a:t> </a:t>
            </a:r>
            <a:r>
              <a:rPr lang="ru-RU" sz="2800" dirty="0" err="1" smtClean="0"/>
              <a:t>Біллі</a:t>
            </a:r>
            <a:r>
              <a:rPr lang="ru-RU" sz="2800" dirty="0" smtClean="0"/>
              <a:t> </a:t>
            </a:r>
            <a:r>
              <a:rPr lang="ru-RU" sz="2800" dirty="0" err="1" smtClean="0"/>
              <a:t>Бонсом</a:t>
            </a:r>
            <a:r>
              <a:rPr lang="ru-RU" sz="2800" dirty="0" smtClean="0"/>
              <a:t>;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•     </a:t>
            </a:r>
            <a:r>
              <a:rPr lang="ru-RU" sz="2800" dirty="0" err="1" smtClean="0"/>
              <a:t>перев’язує</a:t>
            </a:r>
            <a:r>
              <a:rPr lang="ru-RU" sz="2800" dirty="0" smtClean="0"/>
              <a:t> рану, </a:t>
            </a:r>
            <a:r>
              <a:rPr lang="ru-RU" sz="2800" dirty="0" err="1" smtClean="0"/>
              <a:t>піклується</a:t>
            </a:r>
            <a:r>
              <a:rPr lang="ru-RU" sz="2800" dirty="0" smtClean="0"/>
              <a:t> про ворога — </a:t>
            </a:r>
            <a:r>
              <a:rPr lang="ru-RU" sz="2800" dirty="0" err="1" smtClean="0"/>
              <a:t>пірата</a:t>
            </a:r>
            <a:r>
              <a:rPr lang="ru-RU" sz="2800" dirty="0" smtClean="0"/>
              <a:t> </a:t>
            </a:r>
            <a:r>
              <a:rPr lang="ru-RU" sz="2800" dirty="0" err="1" smtClean="0"/>
              <a:t>Хендса</a:t>
            </a:r>
            <a:r>
              <a:rPr lang="ru-RU" sz="2800" dirty="0" smtClean="0"/>
              <a:t>;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•     </a:t>
            </a:r>
            <a:r>
              <a:rPr lang="ru-RU" sz="2800" dirty="0" err="1" smtClean="0"/>
              <a:t>зі</a:t>
            </a:r>
            <a:r>
              <a:rPr lang="ru-RU" sz="2800" dirty="0" smtClean="0"/>
              <a:t> </a:t>
            </a:r>
            <a:r>
              <a:rPr lang="ru-RU" sz="2800" dirty="0" err="1" smtClean="0"/>
              <a:t>співчуттям</a:t>
            </a:r>
            <a:r>
              <a:rPr lang="ru-RU" sz="2800" dirty="0" smtClean="0"/>
              <a:t> ставиться до </a:t>
            </a:r>
            <a:r>
              <a:rPr lang="ru-RU" sz="2800" dirty="0" err="1" smtClean="0"/>
              <a:t>Сільвера-каліки</a:t>
            </a:r>
            <a:r>
              <a:rPr lang="ru-RU" sz="2800" dirty="0" smtClean="0"/>
              <a:t>;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•     не </a:t>
            </a:r>
            <a:r>
              <a:rPr lang="ru-RU" sz="2800" dirty="0" err="1" smtClean="0"/>
              <a:t>тримає</a:t>
            </a:r>
            <a:r>
              <a:rPr lang="ru-RU" sz="2800" dirty="0" smtClean="0"/>
              <a:t> зла на </a:t>
            </a:r>
            <a:r>
              <a:rPr lang="ru-RU" sz="2800" dirty="0" err="1" smtClean="0"/>
              <a:t>ворогів-піратів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5122" name="Picture 2" descr="D:\РАБОТА\cвітова 6\Стівенсон\картинки\220px-Treasure_Island_Ilinski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2071678"/>
            <a:ext cx="2095500" cy="2095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3000372"/>
            <a:ext cx="8429684" cy="364333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57562"/>
            <a:ext cx="8229600" cy="3071834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2800" dirty="0" smtClean="0"/>
              <a:t>Джим — </a:t>
            </a:r>
            <a:r>
              <a:rPr lang="ru-RU" sz="2800" dirty="0" err="1" smtClean="0"/>
              <a:t>чесний</a:t>
            </a:r>
            <a:r>
              <a:rPr lang="ru-RU" sz="2800" dirty="0" smtClean="0"/>
              <a:t> </a:t>
            </a:r>
            <a:r>
              <a:rPr lang="ru-RU" sz="2800" dirty="0" err="1" smtClean="0"/>
              <a:t>хлопець</a:t>
            </a:r>
            <a:r>
              <a:rPr lang="ru-RU" sz="2800" dirty="0" smtClean="0"/>
              <a:t>: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•     не </a:t>
            </a:r>
            <a:r>
              <a:rPr lang="ru-RU" sz="2800" dirty="0" err="1" smtClean="0"/>
              <a:t>прагне</a:t>
            </a:r>
            <a:r>
              <a:rPr lang="ru-RU" sz="2800" dirty="0" smtClean="0"/>
              <a:t> </a:t>
            </a:r>
            <a:r>
              <a:rPr lang="ru-RU" sz="2800" dirty="0" err="1" smtClean="0"/>
              <a:t>багатств</a:t>
            </a:r>
            <a:r>
              <a:rPr lang="ru-RU" sz="2800" dirty="0" smtClean="0"/>
              <a:t> </a:t>
            </a:r>
            <a:r>
              <a:rPr lang="ru-RU" sz="2800" dirty="0" err="1" smtClean="0"/>
              <a:t>Біллі</a:t>
            </a:r>
            <a:r>
              <a:rPr lang="ru-RU" sz="2800" dirty="0" smtClean="0"/>
              <a:t> </a:t>
            </a:r>
            <a:r>
              <a:rPr lang="ru-RU" sz="2800" dirty="0" err="1" smtClean="0"/>
              <a:t>Бонса</a:t>
            </a:r>
            <a:r>
              <a:rPr lang="ru-RU" sz="2800" dirty="0" smtClean="0"/>
              <a:t>;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•     </a:t>
            </a:r>
            <a:r>
              <a:rPr lang="ru-RU" sz="2800" dirty="0" err="1" smtClean="0"/>
              <a:t>дотримує</a:t>
            </a:r>
            <a:r>
              <a:rPr lang="ru-RU" sz="2800" dirty="0" smtClean="0"/>
              <a:t> </a:t>
            </a:r>
            <a:r>
              <a:rPr lang="ru-RU" sz="2800" dirty="0" err="1" smtClean="0"/>
              <a:t>своє</a:t>
            </a:r>
            <a:r>
              <a:rPr lang="ru-RU" sz="2800" dirty="0" smtClean="0"/>
              <a:t> слово;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•     </a:t>
            </a:r>
            <a:r>
              <a:rPr lang="ru-RU" sz="2800" dirty="0" err="1" smtClean="0"/>
              <a:t>робить</a:t>
            </a:r>
            <a:r>
              <a:rPr lang="ru-RU" sz="2800" dirty="0" smtClean="0"/>
              <a:t> </a:t>
            </a:r>
            <a:r>
              <a:rPr lang="ru-RU" sz="2800" dirty="0" err="1" smtClean="0"/>
              <a:t>висновок</a:t>
            </a:r>
            <a:r>
              <a:rPr lang="ru-RU" sz="2800" dirty="0" smtClean="0"/>
              <a:t> про </a:t>
            </a:r>
            <a:r>
              <a:rPr lang="ru-RU" sz="2800" dirty="0" err="1" smtClean="0"/>
              <a:t>скарби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залишилися</a:t>
            </a:r>
            <a:r>
              <a:rPr lang="ru-RU" sz="2800" dirty="0" smtClean="0"/>
              <a:t> на </a:t>
            </a:r>
            <a:r>
              <a:rPr lang="ru-RU" sz="2800" dirty="0" err="1" smtClean="0"/>
              <a:t>острові</a:t>
            </a:r>
            <a:r>
              <a:rPr lang="ru-RU" sz="2800" dirty="0" smtClean="0"/>
              <a:t>: «Нехай вони там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залишаються</a:t>
            </a:r>
            <a:r>
              <a:rPr lang="ru-RU" sz="2800" dirty="0" smtClean="0"/>
              <a:t>, на тому </a:t>
            </a:r>
            <a:r>
              <a:rPr lang="ru-RU" sz="2800" dirty="0" err="1" smtClean="0"/>
              <a:t>острові</a:t>
            </a:r>
            <a:r>
              <a:rPr lang="ru-RU" sz="2800" dirty="0" smtClean="0"/>
              <a:t>».</a:t>
            </a:r>
            <a:endParaRPr lang="ru-RU" sz="2800" dirty="0"/>
          </a:p>
        </p:txBody>
      </p:sp>
      <p:pic>
        <p:nvPicPr>
          <p:cNvPr id="4098" name="Picture 2" descr="D:\РАБОТА\cвітова 6\Стівенсон\картинки\220px-Treasure_Island_Ilinski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3000372"/>
            <a:ext cx="2238376" cy="22383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3143248"/>
            <a:ext cx="7715304" cy="35004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274638"/>
            <a:ext cx="4114800" cy="1143000"/>
          </a:xfrm>
        </p:spPr>
        <p:txBody>
          <a:bodyPr>
            <a:normAutofit/>
          </a:bodyPr>
          <a:lstStyle/>
          <a:p>
            <a:r>
              <a:rPr lang="uk-UA" sz="3600" dirty="0" smtClean="0">
                <a:solidFill>
                  <a:schemeClr val="bg1"/>
                </a:solidFill>
              </a:rPr>
              <a:t>План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143248"/>
            <a:ext cx="8229600" cy="328614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1. </a:t>
            </a:r>
            <a:r>
              <a:rPr lang="ru-RU" dirty="0" err="1" smtClean="0"/>
              <a:t>Майже</a:t>
            </a:r>
            <a:r>
              <a:rPr lang="ru-RU" dirty="0" smtClean="0"/>
              <a:t> </a:t>
            </a:r>
            <a:r>
              <a:rPr lang="ru-RU" dirty="0" err="1" smtClean="0"/>
              <a:t>ще</a:t>
            </a:r>
            <a:r>
              <a:rPr lang="ru-RU" dirty="0" smtClean="0"/>
              <a:t> </a:t>
            </a:r>
            <a:r>
              <a:rPr lang="ru-RU" dirty="0" err="1" smtClean="0"/>
              <a:t>дітина</a:t>
            </a:r>
            <a:r>
              <a:rPr lang="ru-RU" dirty="0" smtClean="0"/>
              <a:t>, </a:t>
            </a:r>
            <a:r>
              <a:rPr lang="ru-RU" dirty="0" err="1" smtClean="0"/>
              <a:t>прийнятий</a:t>
            </a:r>
            <a:r>
              <a:rPr lang="ru-RU" dirty="0" smtClean="0"/>
              <a:t> на </a:t>
            </a:r>
            <a:r>
              <a:rPr lang="ru-RU" dirty="0" err="1" smtClean="0"/>
              <a:t>корабель</a:t>
            </a:r>
            <a:r>
              <a:rPr lang="ru-RU" dirty="0" smtClean="0"/>
              <a:t> юнгою.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2. </a:t>
            </a:r>
            <a:r>
              <a:rPr lang="ru-RU" dirty="0" err="1" smtClean="0"/>
              <a:t>Сміливий</a:t>
            </a:r>
            <a:r>
              <a:rPr lang="ru-RU" dirty="0" smtClean="0"/>
              <a:t>, </a:t>
            </a:r>
            <a:r>
              <a:rPr lang="ru-RU" dirty="0" err="1" smtClean="0"/>
              <a:t>допитливий</a:t>
            </a:r>
            <a:r>
              <a:rPr lang="ru-RU" dirty="0" smtClean="0"/>
              <a:t>, у </a:t>
            </a:r>
            <a:r>
              <a:rPr lang="ru-RU" dirty="0" err="1" smtClean="0"/>
              <a:t>критичних</a:t>
            </a:r>
            <a:r>
              <a:rPr lang="ru-RU" dirty="0" smtClean="0"/>
              <a:t> </a:t>
            </a:r>
            <a:r>
              <a:rPr lang="ru-RU" dirty="0" err="1" smtClean="0"/>
              <a:t>ситуаціях</a:t>
            </a:r>
            <a:r>
              <a:rPr lang="ru-RU" dirty="0" smtClean="0"/>
              <a:t> </a:t>
            </a:r>
            <a:r>
              <a:rPr lang="ru-RU" dirty="0" err="1" smtClean="0"/>
              <a:t>вміє</a:t>
            </a:r>
            <a:r>
              <a:rPr lang="ru-RU" dirty="0" smtClean="0"/>
              <a:t> </a:t>
            </a:r>
            <a:r>
              <a:rPr lang="ru-RU" dirty="0" err="1" smtClean="0"/>
              <a:t>приймаюти</a:t>
            </a:r>
            <a:r>
              <a:rPr lang="ru-RU" dirty="0" smtClean="0"/>
              <a:t> </a:t>
            </a:r>
            <a:r>
              <a:rPr lang="ru-RU" dirty="0" err="1" smtClean="0"/>
              <a:t>рішення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3. Великий </a:t>
            </a:r>
            <a:r>
              <a:rPr lang="ru-RU" dirty="0" err="1" smtClean="0"/>
              <a:t>вплив</a:t>
            </a:r>
            <a:r>
              <a:rPr lang="ru-RU" dirty="0" smtClean="0"/>
              <a:t> </a:t>
            </a:r>
            <a:r>
              <a:rPr lang="ru-RU" dirty="0" err="1" smtClean="0"/>
              <a:t>мали</a:t>
            </a:r>
            <a:r>
              <a:rPr lang="ru-RU" dirty="0" smtClean="0"/>
              <a:t> </a:t>
            </a:r>
            <a:r>
              <a:rPr lang="ru-RU" dirty="0" err="1" smtClean="0"/>
              <a:t>дорослі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4. </a:t>
            </a:r>
            <a:r>
              <a:rPr lang="ru-RU" dirty="0" err="1" smtClean="0"/>
              <a:t>Стоїть</a:t>
            </a:r>
            <a:r>
              <a:rPr lang="ru-RU" dirty="0" smtClean="0"/>
              <a:t> перед </a:t>
            </a:r>
            <a:r>
              <a:rPr lang="ru-RU" dirty="0" err="1" smtClean="0"/>
              <a:t>моральним</a:t>
            </a:r>
            <a:r>
              <a:rPr lang="ru-RU" dirty="0" smtClean="0"/>
              <a:t> </a:t>
            </a:r>
            <a:r>
              <a:rPr lang="ru-RU" dirty="0" err="1" smtClean="0"/>
              <a:t>вибором</a:t>
            </a:r>
            <a:r>
              <a:rPr lang="ru-RU" dirty="0" smtClean="0"/>
              <a:t>, і не </a:t>
            </a:r>
            <a:r>
              <a:rPr lang="ru-RU" dirty="0" err="1" smtClean="0"/>
              <a:t>зрікається</a:t>
            </a:r>
            <a:r>
              <a:rPr lang="ru-RU" dirty="0" smtClean="0"/>
              <a:t> </a:t>
            </a:r>
            <a:r>
              <a:rPr lang="ru-RU" dirty="0" err="1" smtClean="0"/>
              <a:t>порядності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5. </a:t>
            </a:r>
            <a:r>
              <a:rPr lang="ru-RU" dirty="0" err="1" smtClean="0"/>
              <a:t>Чесний</a:t>
            </a:r>
            <a:r>
              <a:rPr lang="ru-RU" dirty="0" smtClean="0"/>
              <a:t>, </a:t>
            </a:r>
            <a:r>
              <a:rPr lang="ru-RU" dirty="0" err="1" smtClean="0"/>
              <a:t>порядний</a:t>
            </a:r>
            <a:r>
              <a:rPr lang="ru-RU" dirty="0" smtClean="0"/>
              <a:t>, </a:t>
            </a:r>
            <a:r>
              <a:rPr lang="ru-RU" dirty="0" err="1" smtClean="0"/>
              <a:t>розумни</a:t>
            </a:r>
            <a:r>
              <a:rPr lang="ru-RU" dirty="0" smtClean="0"/>
              <a:t>, </a:t>
            </a:r>
            <a:r>
              <a:rPr lang="ru-RU" dirty="0" err="1" smtClean="0"/>
              <a:t>поважає</a:t>
            </a:r>
            <a:r>
              <a:rPr lang="ru-RU" dirty="0" smtClean="0"/>
              <a:t> </a:t>
            </a:r>
            <a:r>
              <a:rPr lang="ru-RU" dirty="0" err="1" smtClean="0"/>
              <a:t>дорослих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6. </a:t>
            </a:r>
            <a:r>
              <a:rPr lang="ru-RU" dirty="0" err="1" smtClean="0"/>
              <a:t>Уміє</a:t>
            </a:r>
            <a:r>
              <a:rPr lang="ru-RU" dirty="0" smtClean="0"/>
              <a:t> </a:t>
            </a:r>
            <a:r>
              <a:rPr lang="ru-RU" dirty="0" err="1" smtClean="0"/>
              <a:t>цінувати</a:t>
            </a:r>
            <a:r>
              <a:rPr lang="ru-RU" dirty="0" smtClean="0"/>
              <a:t> добре </a:t>
            </a:r>
            <a:r>
              <a:rPr lang="ru-RU" dirty="0" err="1" smtClean="0"/>
              <a:t>ставлення</a:t>
            </a:r>
            <a:r>
              <a:rPr lang="ru-RU" dirty="0" smtClean="0"/>
              <a:t> до себе.</a:t>
            </a:r>
            <a:endParaRPr lang="ru-RU" dirty="0"/>
          </a:p>
        </p:txBody>
      </p:sp>
      <p:pic>
        <p:nvPicPr>
          <p:cNvPr id="1026" name="Picture 2" descr="C:\Documents and Settings\Admin.MICROSOF-EA64C3\Рабочий стол\99034_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4500570"/>
            <a:ext cx="2294397" cy="17335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" name="Picture 2" descr="C:\Documents and Settings\Admin.MICROSOF-EA64C3\Рабочий стол\99034_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67540" y="4652970"/>
            <a:ext cx="2294397" cy="17335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3071810"/>
            <a:ext cx="8429684" cy="35004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143248"/>
            <a:ext cx="8229600" cy="3357586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7.Має </a:t>
            </a:r>
            <a:r>
              <a:rPr lang="ru-RU" dirty="0" err="1" smtClean="0"/>
              <a:t>лише</a:t>
            </a:r>
            <a:r>
              <a:rPr lang="ru-RU" dirty="0" smtClean="0"/>
              <a:t> </a:t>
            </a:r>
            <a:r>
              <a:rPr lang="ru-RU" dirty="0" err="1" smtClean="0"/>
              <a:t>матір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8.Сприймали як </a:t>
            </a:r>
            <a:r>
              <a:rPr lang="ru-RU" dirty="0" err="1" smtClean="0"/>
              <a:t>дитину</a:t>
            </a:r>
            <a:r>
              <a:rPr lang="ru-RU" dirty="0" smtClean="0"/>
              <a:t>, став </a:t>
            </a:r>
            <a:r>
              <a:rPr lang="ru-RU" dirty="0" err="1" smtClean="0"/>
              <a:t>улюбленцем</a:t>
            </a:r>
            <a:r>
              <a:rPr lang="ru-RU" dirty="0" smtClean="0"/>
              <a:t> на </a:t>
            </a:r>
            <a:r>
              <a:rPr lang="ru-RU" dirty="0" err="1" smtClean="0"/>
              <a:t>кораблі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9. </a:t>
            </a:r>
            <a:r>
              <a:rPr lang="ru-RU" dirty="0" err="1" smtClean="0"/>
              <a:t>Схильний</a:t>
            </a:r>
            <a:r>
              <a:rPr lang="ru-RU" dirty="0" smtClean="0"/>
              <a:t> до </a:t>
            </a:r>
            <a:r>
              <a:rPr lang="ru-RU" dirty="0" err="1" smtClean="0"/>
              <a:t>необдуманих</a:t>
            </a:r>
            <a:r>
              <a:rPr lang="ru-RU" dirty="0" smtClean="0"/>
              <a:t> </a:t>
            </a:r>
            <a:r>
              <a:rPr lang="ru-RU" dirty="0" err="1" smtClean="0"/>
              <a:t>вчинків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10. </a:t>
            </a:r>
            <a:r>
              <a:rPr lang="ru-RU" dirty="0" err="1" smtClean="0"/>
              <a:t>Запальний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0" name="Picture 2" descr="C:\Documents and Settings\Admin.MICROSOF-EA64C3\Рабочий стол\99034_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642918"/>
            <a:ext cx="3334450" cy="25193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3643314"/>
            <a:ext cx="5500726" cy="278608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752" y="274638"/>
            <a:ext cx="3829048" cy="1143000"/>
          </a:xfrm>
        </p:spPr>
        <p:txBody>
          <a:bodyPr>
            <a:normAutofit/>
          </a:bodyPr>
          <a:lstStyle/>
          <a:p>
            <a:r>
              <a:rPr lang="uk-UA" sz="3200" dirty="0" smtClean="0">
                <a:solidFill>
                  <a:schemeClr val="bg1"/>
                </a:solidFill>
              </a:rPr>
              <a:t>Домашнє завдання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876"/>
            <a:ext cx="5329246" cy="2554287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dirty="0" err="1" smtClean="0"/>
              <a:t>Дати</a:t>
            </a:r>
            <a:r>
              <a:rPr lang="ru-RU" dirty="0" smtClean="0"/>
              <a:t> </a:t>
            </a:r>
            <a:r>
              <a:rPr lang="ru-RU" dirty="0" err="1" smtClean="0"/>
              <a:t>письмову</a:t>
            </a:r>
            <a:r>
              <a:rPr lang="ru-RU" dirty="0" smtClean="0"/>
              <a:t> </a:t>
            </a:r>
            <a:r>
              <a:rPr lang="ru-RU" dirty="0" err="1" smtClean="0"/>
              <a:t>відповідь</a:t>
            </a:r>
            <a:r>
              <a:rPr lang="ru-RU" dirty="0" smtClean="0"/>
              <a:t> на </a:t>
            </a:r>
            <a:r>
              <a:rPr lang="ru-RU" dirty="0" err="1" smtClean="0"/>
              <a:t>питання</a:t>
            </a:r>
            <a:r>
              <a:rPr lang="ru-RU" dirty="0" smtClean="0"/>
              <a:t> «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приваблює</a:t>
            </a:r>
            <a:r>
              <a:rPr lang="ru-RU" dirty="0" smtClean="0"/>
              <a:t> мене в </a:t>
            </a:r>
            <a:r>
              <a:rPr lang="ru-RU" dirty="0" err="1" smtClean="0"/>
              <a:t>образі</a:t>
            </a:r>
            <a:r>
              <a:rPr lang="ru-RU" dirty="0" smtClean="0"/>
              <a:t> Джима </a:t>
            </a:r>
            <a:r>
              <a:rPr lang="ru-RU" dirty="0" err="1" smtClean="0"/>
              <a:t>Хокінса</a:t>
            </a:r>
            <a:r>
              <a:rPr lang="ru-RU" dirty="0" smtClean="0"/>
              <a:t>?». </a:t>
            </a:r>
            <a:r>
              <a:rPr lang="ru-RU" dirty="0" err="1" smtClean="0"/>
              <a:t>Дібрати</a:t>
            </a:r>
            <a:r>
              <a:rPr lang="ru-RU" dirty="0" smtClean="0"/>
              <a:t> </a:t>
            </a:r>
            <a:r>
              <a:rPr lang="ru-RU" dirty="0" err="1" smtClean="0"/>
              <a:t>цитатний</a:t>
            </a:r>
            <a:r>
              <a:rPr lang="ru-RU" dirty="0" smtClean="0"/>
              <a:t> </a:t>
            </a:r>
            <a:r>
              <a:rPr lang="ru-RU" dirty="0" err="1" smtClean="0"/>
              <a:t>матеріал</a:t>
            </a:r>
            <a:r>
              <a:rPr lang="ru-RU" dirty="0" smtClean="0"/>
              <a:t> до образу </a:t>
            </a:r>
            <a:r>
              <a:rPr lang="ru-RU" dirty="0" err="1" smtClean="0"/>
              <a:t>піратів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075" name="Picture 3" descr="D:\РАБОТА\cвітова 6\Стівенсон\картинки\scrn_big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1857363"/>
            <a:ext cx="3174886" cy="4443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653</Words>
  <Application>Microsoft Office PowerPoint</Application>
  <PresentationFormat>Экран (4:3)</PresentationFormat>
  <Paragraphs>83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Епіграф</vt:lpstr>
      <vt:lpstr>Вікторина «Впізнай героя»</vt:lpstr>
      <vt:lpstr>Інтерактивне опитування</vt:lpstr>
      <vt:lpstr>Складання схеми</vt:lpstr>
      <vt:lpstr>Слайд 6</vt:lpstr>
      <vt:lpstr>Слайд 7</vt:lpstr>
      <vt:lpstr>Слайд 8</vt:lpstr>
      <vt:lpstr>Слайд 9</vt:lpstr>
      <vt:lpstr>Слайд 10</vt:lpstr>
      <vt:lpstr>План</vt:lpstr>
      <vt:lpstr>Слайд 12</vt:lpstr>
      <vt:lpstr>Домашнє завдання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Дев’яте листопада Класна робота</dc:title>
  <dc:creator>Admin</dc:creator>
  <cp:lastModifiedBy>User</cp:lastModifiedBy>
  <cp:revision>24</cp:revision>
  <dcterms:created xsi:type="dcterms:W3CDTF">2015-11-07T14:03:39Z</dcterms:created>
  <dcterms:modified xsi:type="dcterms:W3CDTF">2018-08-09T09:51:02Z</dcterms:modified>
</cp:coreProperties>
</file>