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8" r:id="rId3"/>
    <p:sldId id="260" r:id="rId4"/>
    <p:sldId id="261" r:id="rId5"/>
    <p:sldId id="262" r:id="rId6"/>
    <p:sldId id="263" r:id="rId7"/>
    <p:sldId id="264" r:id="rId8"/>
    <p:sldId id="265" r:id="rId9"/>
    <p:sldId id="268" r:id="rId10"/>
    <p:sldId id="283" r:id="rId11"/>
    <p:sldId id="284" r:id="rId12"/>
    <p:sldId id="259" r:id="rId13"/>
    <p:sldId id="266" r:id="rId14"/>
    <p:sldId id="280" r:id="rId15"/>
    <p:sldId id="277" r:id="rId16"/>
    <p:sldId id="285" r:id="rId17"/>
    <p:sldId id="286" r:id="rId18"/>
    <p:sldId id="279" r:id="rId19"/>
    <p:sldId id="278" r:id="rId20"/>
    <p:sldId id="267" r:id="rId21"/>
    <p:sldId id="282" r:id="rId22"/>
    <p:sldId id="274" r:id="rId23"/>
    <p:sldId id="275" r:id="rId24"/>
    <p:sldId id="276" r:id="rId25"/>
    <p:sldId id="273" r:id="rId26"/>
    <p:sldId id="272" r:id="rId27"/>
    <p:sldId id="271" r:id="rId28"/>
    <p:sldId id="257" r:id="rId29"/>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354" y="54"/>
      </p:cViewPr>
      <p:guideLst/>
    </p:cSldViewPr>
  </p:slideViewPr>
  <p:notesTextViewPr>
    <p:cViewPr>
      <p:scale>
        <a:sx n="1" d="1"/>
        <a:sy n="1" d="1"/>
      </p:scale>
      <p:origin x="0" y="0"/>
    </p:cViewPr>
  </p:notesTextViewPr>
  <p:sorterViewPr>
    <p:cViewPr>
      <p:scale>
        <a:sx n="100" d="100"/>
        <a:sy n="100" d="100"/>
      </p:scale>
      <p:origin x="0" y="-625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F0135D-67B0-4D3A-9AC9-4F4466DA6314}" type="datetimeFigureOut">
              <a:rPr lang="uk-UA" smtClean="0"/>
              <a:t>28.10.2022</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43FC9C-0A5A-43EB-A757-04D77BC60F85}" type="slidenum">
              <a:rPr lang="uk-UA" smtClean="0"/>
              <a:t>‹#›</a:t>
            </a:fld>
            <a:endParaRPr lang="uk-UA"/>
          </a:p>
        </p:txBody>
      </p:sp>
    </p:spTree>
    <p:extLst>
      <p:ext uri="{BB962C8B-B14F-4D97-AF65-F5344CB8AC3E}">
        <p14:creationId xmlns:p14="http://schemas.microsoft.com/office/powerpoint/2010/main" val="3175960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dirty="0" smtClean="0">
                <a:effectLst>
                  <a:outerShdw blurRad="38100" dist="38100" dir="2700000" algn="tl">
                    <a:srgbClr val="000000">
                      <a:alpha val="43137"/>
                    </a:srgbClr>
                  </a:outerShdw>
                </a:effectLst>
              </a:rPr>
              <a:t>Німецькі народи (яких відносили до так званої нордичної раси) </a:t>
            </a:r>
            <a:r>
              <a:rPr lang="uk-UA" dirty="0" err="1" smtClean="0">
                <a:effectLst>
                  <a:outerShdw blurRad="38100" dist="38100" dir="2700000" algn="tl">
                    <a:srgbClr val="000000">
                      <a:alpha val="43137"/>
                    </a:srgbClr>
                  </a:outerShdw>
                </a:effectLst>
              </a:rPr>
              <a:t>зображалися</a:t>
            </a:r>
            <a:r>
              <a:rPr lang="uk-UA" dirty="0" smtClean="0">
                <a:effectLst>
                  <a:outerShdw blurRad="38100" dist="38100" dir="2700000" algn="tl">
                    <a:srgbClr val="000000">
                      <a:alpha val="43137"/>
                    </a:srgbClr>
                  </a:outerShdw>
                </a:effectLst>
              </a:rPr>
              <a:t> як втілення європеоїдних «арійців» і «вища раса». </a:t>
            </a:r>
          </a:p>
          <a:p>
            <a:endParaRPr lang="uk-UA" dirty="0"/>
          </a:p>
        </p:txBody>
      </p:sp>
      <p:sp>
        <p:nvSpPr>
          <p:cNvPr id="4" name="Номер слайда 3"/>
          <p:cNvSpPr>
            <a:spLocks noGrp="1"/>
          </p:cNvSpPr>
          <p:nvPr>
            <p:ph type="sldNum" sz="quarter" idx="10"/>
          </p:nvPr>
        </p:nvSpPr>
        <p:spPr/>
        <p:txBody>
          <a:bodyPr/>
          <a:lstStyle/>
          <a:p>
            <a:fld id="{B143FC9C-0A5A-43EB-A757-04D77BC60F85}" type="slidenum">
              <a:rPr lang="uk-UA" smtClean="0"/>
              <a:t>14</a:t>
            </a:fld>
            <a:endParaRPr lang="uk-UA"/>
          </a:p>
        </p:txBody>
      </p:sp>
    </p:spTree>
    <p:extLst>
      <p:ext uri="{BB962C8B-B14F-4D97-AF65-F5344CB8AC3E}">
        <p14:creationId xmlns:p14="http://schemas.microsoft.com/office/powerpoint/2010/main" val="3329929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smtClean="0"/>
              <a:t>Улітку мешканцям гетто повідомляють, що їх буде переселено у сусіднє місто Кременець. Насправді ж для євреїв приготували заздалегідь викопану могилу. Лише коли автоматники направили колону за православним кладовищем вправо, заарештовані зрозуміли, куди їх ведуть. Спочатку примусили роздягнутися. Потім одних ставили на край ями і розстрілювали. Інших – клали обличчям до землі і посилали кулі просто у потилицю. Декого закопували живим. Як тільки була заповнена головна яма, викопали ще дві. За спогадами </a:t>
            </a:r>
            <a:r>
              <a:rPr lang="uk-UA" dirty="0" err="1" smtClean="0"/>
              <a:t>шумчан</a:t>
            </a:r>
            <a:r>
              <a:rPr lang="uk-UA" dirty="0" smtClean="0"/>
              <a:t>, після вбивства ще декілька днів ворушилася земля.</a:t>
            </a:r>
            <a:br>
              <a:rPr lang="uk-UA" dirty="0" smtClean="0"/>
            </a:br>
            <a:endParaRPr lang="uk-UA" dirty="0"/>
          </a:p>
        </p:txBody>
      </p:sp>
      <p:sp>
        <p:nvSpPr>
          <p:cNvPr id="4" name="Номер слайда 3"/>
          <p:cNvSpPr>
            <a:spLocks noGrp="1"/>
          </p:cNvSpPr>
          <p:nvPr>
            <p:ph type="sldNum" sz="quarter" idx="10"/>
          </p:nvPr>
        </p:nvSpPr>
        <p:spPr/>
        <p:txBody>
          <a:bodyPr/>
          <a:lstStyle/>
          <a:p>
            <a:fld id="{B143FC9C-0A5A-43EB-A757-04D77BC60F85}" type="slidenum">
              <a:rPr lang="uk-UA" smtClean="0"/>
              <a:t>18</a:t>
            </a:fld>
            <a:endParaRPr lang="uk-UA"/>
          </a:p>
        </p:txBody>
      </p:sp>
    </p:spTree>
    <p:extLst>
      <p:ext uri="{BB962C8B-B14F-4D97-AF65-F5344CB8AC3E}">
        <p14:creationId xmlns:p14="http://schemas.microsoft.com/office/powerpoint/2010/main" val="296546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B641E007-691F-407E-A477-E37900C8DC7B}" type="datetimeFigureOut">
              <a:rPr lang="uk-UA" smtClean="0"/>
              <a:t>28.10.2022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2322984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B641E007-691F-407E-A477-E37900C8DC7B}" type="datetimeFigureOut">
              <a:rPr lang="uk-UA" smtClean="0"/>
              <a:t>28.10.2022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3842941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641E007-691F-407E-A477-E37900C8DC7B}" type="datetimeFigureOut">
              <a:rPr lang="uk-UA" smtClean="0"/>
              <a:t>28.10.2022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32019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B641E007-691F-407E-A477-E37900C8DC7B}" type="datetimeFigureOut">
              <a:rPr lang="uk-UA" smtClean="0"/>
              <a:t>28.10.2022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2762779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B641E007-691F-407E-A477-E37900C8DC7B}" type="datetimeFigureOut">
              <a:rPr lang="uk-UA" smtClean="0"/>
              <a:t>28.10.2022</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2790597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B641E007-691F-407E-A477-E37900C8DC7B}" type="datetimeFigureOut">
              <a:rPr lang="uk-UA" smtClean="0"/>
              <a:t>28.10.2022</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2414762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641E007-691F-407E-A477-E37900C8DC7B}" type="datetimeFigureOut">
              <a:rPr lang="uk-UA" smtClean="0"/>
              <a:t>28.10.2022</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1120366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641E007-691F-407E-A477-E37900C8DC7B}" type="datetimeFigureOut">
              <a:rPr lang="uk-UA" smtClean="0"/>
              <a:t>28.10.2022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4166358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641E007-691F-407E-A477-E37900C8DC7B}" type="datetimeFigureOut">
              <a:rPr lang="uk-UA" smtClean="0"/>
              <a:t>28.10.2022</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3414626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B641E007-691F-407E-A477-E37900C8DC7B}" type="datetimeFigureOut">
              <a:rPr lang="uk-UA" smtClean="0"/>
              <a:t>28.10.2022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3350516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B641E007-691F-407E-A477-E37900C8DC7B}" type="datetimeFigureOut">
              <a:rPr lang="uk-UA" smtClean="0"/>
              <a:t>28.10.2022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945FAC3-0166-4A92-A756-19CFF83CA1D1}" type="slidenum">
              <a:rPr lang="uk-UA" smtClean="0"/>
              <a:t>‹#›</a:t>
            </a:fld>
            <a:endParaRPr lang="uk-UA"/>
          </a:p>
        </p:txBody>
      </p:sp>
    </p:spTree>
    <p:extLst>
      <p:ext uri="{BB962C8B-B14F-4D97-AF65-F5344CB8AC3E}">
        <p14:creationId xmlns:p14="http://schemas.microsoft.com/office/powerpoint/2010/main" val="3427502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1E007-691F-407E-A477-E37900C8DC7B}" type="datetimeFigureOut">
              <a:rPr lang="uk-UA" smtClean="0"/>
              <a:t>28.10.2022</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45FAC3-0166-4A92-A756-19CFF83CA1D1}" type="slidenum">
              <a:rPr lang="uk-UA" smtClean="0"/>
              <a:t>‹#›</a:t>
            </a:fld>
            <a:endParaRPr lang="uk-UA"/>
          </a:p>
        </p:txBody>
      </p:sp>
    </p:spTree>
    <p:extLst>
      <p:ext uri="{BB962C8B-B14F-4D97-AF65-F5344CB8AC3E}">
        <p14:creationId xmlns:p14="http://schemas.microsoft.com/office/powerpoint/2010/main" val="1485086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hyperlink" Target="https://uk.wikipedia.org/wiki/%D0%90%D0%BD%D0%B3%D0%BB%D1%96%D0%B9%D1%81%D1%8C%D0%BA%D0%B0_%D0%BC%D0%BE%D0%B2%D0%B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urok.osvita.ua/materials/in_lit/rozrobka-uroku-iz-zarubiznoi-literaturi-dzon-bojn-narod-1971-hlopcik-u-smugastij-pizami-zobrazenna-drugoi-svitovoi-vijni-kriz-doli-ditej-i-doroslih-temi-nacizmu-ta-golokostu-v-povisti/#google_vignette" TargetMode="External"/><Relationship Id="rId2" Type="http://schemas.openxmlformats.org/officeDocument/2006/relationships/hyperlink" Target="https://learning.ua/content/taskdat/20170728/241674.p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45932" y="460211"/>
            <a:ext cx="5139558" cy="4442865"/>
          </a:xfrm>
        </p:spPr>
        <p:txBody>
          <a:bodyPr>
            <a:noAutofit/>
          </a:bodyPr>
          <a:lstStyle/>
          <a:p>
            <a:r>
              <a:rPr lang="ru-RU" sz="6600" b="1" dirty="0" smtClean="0">
                <a:effectLst>
                  <a:outerShdw blurRad="38100" dist="38100" dir="2700000" algn="tl">
                    <a:srgbClr val="000000">
                      <a:alpha val="43137"/>
                    </a:srgbClr>
                  </a:outerShdw>
                </a:effectLst>
              </a:rPr>
              <a:t/>
            </a:r>
            <a:br>
              <a:rPr lang="ru-RU" sz="6600" b="1" dirty="0" smtClean="0">
                <a:effectLst>
                  <a:outerShdw blurRad="38100" dist="38100" dir="2700000" algn="tl">
                    <a:srgbClr val="000000">
                      <a:alpha val="43137"/>
                    </a:srgbClr>
                  </a:outerShdw>
                </a:effectLst>
              </a:rPr>
            </a:br>
            <a:r>
              <a:rPr lang="ru-RU" sz="6600" b="1" dirty="0" smtClean="0">
                <a:effectLst>
                  <a:outerShdw blurRad="38100" dist="38100" dir="2700000" algn="tl">
                    <a:srgbClr val="000000">
                      <a:alpha val="43137"/>
                    </a:srgbClr>
                  </a:outerShdw>
                </a:effectLst>
              </a:rPr>
              <a:t>Джон  </a:t>
            </a:r>
            <a:r>
              <a:rPr lang="ru-RU" sz="6600" b="1" dirty="0" err="1" smtClean="0">
                <a:effectLst>
                  <a:outerShdw blurRad="38100" dist="38100" dir="2700000" algn="tl">
                    <a:srgbClr val="000000">
                      <a:alpha val="43137"/>
                    </a:srgbClr>
                  </a:outerShdw>
                </a:effectLst>
              </a:rPr>
              <a:t>Бойн</a:t>
            </a:r>
            <a:r>
              <a:rPr lang="ru-RU" sz="6600" b="1" dirty="0" smtClean="0">
                <a:effectLst>
                  <a:outerShdw blurRad="38100" dist="38100" dir="2700000" algn="tl">
                    <a:srgbClr val="000000">
                      <a:alpha val="43137"/>
                    </a:srgbClr>
                  </a:outerShdw>
                </a:effectLst>
              </a:rPr>
              <a:t>.</a:t>
            </a:r>
            <a:br>
              <a:rPr lang="ru-RU" sz="6600" b="1" dirty="0" smtClean="0">
                <a:effectLst>
                  <a:outerShdw blurRad="38100" dist="38100" dir="2700000" algn="tl">
                    <a:srgbClr val="000000">
                      <a:alpha val="43137"/>
                    </a:srgbClr>
                  </a:outerShdw>
                </a:effectLst>
              </a:rPr>
            </a:br>
            <a:r>
              <a:rPr lang="ru-RU" sz="6600" b="1" dirty="0" smtClean="0">
                <a:effectLst>
                  <a:outerShdw blurRad="38100" dist="38100" dir="2700000" algn="tl">
                    <a:srgbClr val="000000">
                      <a:alpha val="43137"/>
                    </a:srgbClr>
                  </a:outerShdw>
                </a:effectLst>
              </a:rPr>
              <a:t>«Хлопчик </a:t>
            </a:r>
            <a:r>
              <a:rPr lang="ru-RU" sz="6600" b="1" dirty="0">
                <a:effectLst>
                  <a:outerShdw blurRad="38100" dist="38100" dir="2700000" algn="tl">
                    <a:srgbClr val="000000">
                      <a:alpha val="43137"/>
                    </a:srgbClr>
                  </a:outerShdw>
                </a:effectLst>
              </a:rPr>
              <a:t>у </a:t>
            </a:r>
            <a:r>
              <a:rPr lang="ru-RU" sz="6600" b="1" dirty="0" err="1">
                <a:effectLst>
                  <a:outerShdw blurRad="38100" dist="38100" dir="2700000" algn="tl">
                    <a:srgbClr val="000000">
                      <a:alpha val="43137"/>
                    </a:srgbClr>
                  </a:outerShdw>
                </a:effectLst>
              </a:rPr>
              <a:t>смугастій</a:t>
            </a:r>
            <a:r>
              <a:rPr lang="ru-RU" sz="6600" b="1" dirty="0">
                <a:effectLst>
                  <a:outerShdw blurRad="38100" dist="38100" dir="2700000" algn="tl">
                    <a:srgbClr val="000000">
                      <a:alpha val="43137"/>
                    </a:srgbClr>
                  </a:outerShdw>
                </a:effectLst>
              </a:rPr>
              <a:t> </a:t>
            </a:r>
            <a:r>
              <a:rPr lang="ru-RU" sz="6600" b="1" dirty="0" err="1">
                <a:effectLst>
                  <a:outerShdw blurRad="38100" dist="38100" dir="2700000" algn="tl">
                    <a:srgbClr val="000000">
                      <a:alpha val="43137"/>
                    </a:srgbClr>
                  </a:outerShdw>
                </a:effectLst>
              </a:rPr>
              <a:t>піжамі</a:t>
            </a:r>
            <a:r>
              <a:rPr lang="ru-RU" sz="6600" b="1" dirty="0">
                <a:effectLst>
                  <a:outerShdw blurRad="38100" dist="38100" dir="2700000" algn="tl">
                    <a:srgbClr val="000000">
                      <a:alpha val="43137"/>
                    </a:srgbClr>
                  </a:outerShdw>
                </a:effectLst>
              </a:rPr>
              <a:t>».</a:t>
            </a:r>
            <a:r>
              <a:rPr lang="ru-RU" sz="6600" dirty="0">
                <a:effectLst>
                  <a:outerShdw blurRad="38100" dist="38100" dir="2700000" algn="tl">
                    <a:srgbClr val="000000">
                      <a:alpha val="43137"/>
                    </a:srgbClr>
                  </a:outerShdw>
                </a:effectLst>
              </a:rPr>
              <a:t> </a:t>
            </a:r>
            <a:endParaRPr lang="uk-UA" sz="6600" dirty="0">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6526923" y="1063790"/>
            <a:ext cx="4696481" cy="1655762"/>
          </a:xfrm>
        </p:spPr>
        <p:txBody>
          <a:bodyPr>
            <a:noAutofit/>
          </a:bodyPr>
          <a:lstStyle/>
          <a:p>
            <a:r>
              <a:rPr lang="ru-RU" sz="4800" dirty="0" err="1" smtClean="0">
                <a:effectLst>
                  <a:outerShdw blurRad="38100" dist="38100" dir="2700000" algn="tl">
                    <a:srgbClr val="000000">
                      <a:alpha val="43137"/>
                    </a:srgbClr>
                  </a:outerShdw>
                </a:effectLst>
              </a:rPr>
              <a:t>Зображення</a:t>
            </a:r>
            <a:r>
              <a:rPr lang="ru-RU" sz="4800" dirty="0" smtClean="0">
                <a:effectLst>
                  <a:outerShdw blurRad="38100" dist="38100" dir="2700000" algn="tl">
                    <a:srgbClr val="000000">
                      <a:alpha val="43137"/>
                    </a:srgbClr>
                  </a:outerShdw>
                </a:effectLst>
              </a:rPr>
              <a:t> </a:t>
            </a:r>
            <a:r>
              <a:rPr lang="ru-RU" sz="4800" dirty="0" err="1" smtClean="0">
                <a:effectLst>
                  <a:outerShdw blurRad="38100" dist="38100" dir="2700000" algn="tl">
                    <a:srgbClr val="000000">
                      <a:alpha val="43137"/>
                    </a:srgbClr>
                  </a:outerShdw>
                </a:effectLst>
              </a:rPr>
              <a:t>Другої</a:t>
            </a:r>
            <a:r>
              <a:rPr lang="ru-RU" sz="4800" dirty="0" smtClean="0">
                <a:effectLst>
                  <a:outerShdw blurRad="38100" dist="38100" dir="2700000" algn="tl">
                    <a:srgbClr val="000000">
                      <a:alpha val="43137"/>
                    </a:srgbClr>
                  </a:outerShdw>
                </a:effectLst>
              </a:rPr>
              <a:t> </a:t>
            </a:r>
            <a:r>
              <a:rPr lang="ru-RU" sz="4800" dirty="0" err="1" smtClean="0">
                <a:effectLst>
                  <a:outerShdw blurRad="38100" dist="38100" dir="2700000" algn="tl">
                    <a:srgbClr val="000000">
                      <a:alpha val="43137"/>
                    </a:srgbClr>
                  </a:outerShdw>
                </a:effectLst>
              </a:rPr>
              <a:t>світової</a:t>
            </a:r>
            <a:r>
              <a:rPr lang="ru-RU" sz="4800" dirty="0" smtClean="0">
                <a:effectLst>
                  <a:outerShdw blurRad="38100" dist="38100" dir="2700000" algn="tl">
                    <a:srgbClr val="000000">
                      <a:alpha val="43137"/>
                    </a:srgbClr>
                  </a:outerShdw>
                </a:effectLst>
              </a:rPr>
              <a:t> </a:t>
            </a:r>
            <a:r>
              <a:rPr lang="ru-RU" sz="4800" dirty="0" err="1" smtClean="0">
                <a:effectLst>
                  <a:outerShdw blurRad="38100" dist="38100" dir="2700000" algn="tl">
                    <a:srgbClr val="000000">
                      <a:alpha val="43137"/>
                    </a:srgbClr>
                  </a:outerShdw>
                </a:effectLst>
              </a:rPr>
              <a:t>війни</a:t>
            </a:r>
            <a:r>
              <a:rPr lang="ru-RU" sz="4800" dirty="0" smtClean="0">
                <a:effectLst>
                  <a:outerShdw blurRad="38100" dist="38100" dir="2700000" algn="tl">
                    <a:srgbClr val="000000">
                      <a:alpha val="43137"/>
                    </a:srgbClr>
                  </a:outerShdw>
                </a:effectLst>
              </a:rPr>
              <a:t> </a:t>
            </a:r>
            <a:r>
              <a:rPr lang="ru-RU" sz="4800" dirty="0" err="1" smtClean="0">
                <a:effectLst>
                  <a:outerShdw blurRad="38100" dist="38100" dir="2700000" algn="tl">
                    <a:srgbClr val="000000">
                      <a:alpha val="43137"/>
                    </a:srgbClr>
                  </a:outerShdw>
                </a:effectLst>
              </a:rPr>
              <a:t>крізь</a:t>
            </a:r>
            <a:r>
              <a:rPr lang="ru-RU" sz="4800" dirty="0" smtClean="0">
                <a:effectLst>
                  <a:outerShdw blurRad="38100" dist="38100" dir="2700000" algn="tl">
                    <a:srgbClr val="000000">
                      <a:alpha val="43137"/>
                    </a:srgbClr>
                  </a:outerShdw>
                </a:effectLst>
              </a:rPr>
              <a:t> </a:t>
            </a:r>
            <a:r>
              <a:rPr lang="ru-RU" sz="4800" dirty="0" err="1" smtClean="0">
                <a:effectLst>
                  <a:outerShdw blurRad="38100" dist="38100" dir="2700000" algn="tl">
                    <a:srgbClr val="000000">
                      <a:alpha val="43137"/>
                    </a:srgbClr>
                  </a:outerShdw>
                </a:effectLst>
              </a:rPr>
              <a:t>долі</a:t>
            </a:r>
            <a:r>
              <a:rPr lang="ru-RU" sz="4800" dirty="0" smtClean="0">
                <a:effectLst>
                  <a:outerShdw blurRad="38100" dist="38100" dir="2700000" algn="tl">
                    <a:srgbClr val="000000">
                      <a:alpha val="43137"/>
                    </a:srgbClr>
                  </a:outerShdw>
                </a:effectLst>
              </a:rPr>
              <a:t> </a:t>
            </a:r>
            <a:r>
              <a:rPr lang="ru-RU" sz="4800" dirty="0" err="1" smtClean="0">
                <a:effectLst>
                  <a:outerShdw blurRad="38100" dist="38100" dir="2700000" algn="tl">
                    <a:srgbClr val="000000">
                      <a:alpha val="43137"/>
                    </a:srgbClr>
                  </a:outerShdw>
                </a:effectLst>
              </a:rPr>
              <a:t>дітей</a:t>
            </a:r>
            <a:r>
              <a:rPr lang="ru-RU" sz="4800" dirty="0" smtClean="0">
                <a:effectLst>
                  <a:outerShdw blurRad="38100" dist="38100" dir="2700000" algn="tl">
                    <a:srgbClr val="000000">
                      <a:alpha val="43137"/>
                    </a:srgbClr>
                  </a:outerShdw>
                </a:effectLst>
              </a:rPr>
              <a:t> і </a:t>
            </a:r>
            <a:r>
              <a:rPr lang="ru-RU" sz="4800" dirty="0" err="1" smtClean="0">
                <a:effectLst>
                  <a:outerShdw blurRad="38100" dist="38100" dir="2700000" algn="tl">
                    <a:srgbClr val="000000">
                      <a:alpha val="43137"/>
                    </a:srgbClr>
                  </a:outerShdw>
                </a:effectLst>
              </a:rPr>
              <a:t>дорослих</a:t>
            </a:r>
            <a:r>
              <a:rPr lang="ru-RU" sz="4800" dirty="0" smtClean="0">
                <a:effectLst>
                  <a:outerShdw blurRad="38100" dist="38100" dir="2700000" algn="tl">
                    <a:srgbClr val="000000">
                      <a:alpha val="43137"/>
                    </a:srgbClr>
                  </a:outerShdw>
                </a:effectLst>
              </a:rPr>
              <a:t>. Теми нацизму та </a:t>
            </a:r>
            <a:r>
              <a:rPr lang="ru-RU" sz="4800" dirty="0" err="1" smtClean="0">
                <a:effectLst>
                  <a:outerShdw blurRad="38100" dist="38100" dir="2700000" algn="tl">
                    <a:srgbClr val="000000">
                      <a:alpha val="43137"/>
                    </a:srgbClr>
                  </a:outerShdw>
                </a:effectLst>
              </a:rPr>
              <a:t>Голокосту</a:t>
            </a:r>
            <a:r>
              <a:rPr lang="ru-RU" sz="4800" dirty="0" smtClean="0">
                <a:effectLst>
                  <a:outerShdw blurRad="38100" dist="38100" dir="2700000" algn="tl">
                    <a:srgbClr val="000000">
                      <a:alpha val="43137"/>
                    </a:srgbClr>
                  </a:outerShdw>
                </a:effectLst>
              </a:rPr>
              <a:t> в </a:t>
            </a:r>
            <a:r>
              <a:rPr lang="ru-RU" sz="4800" dirty="0" err="1" smtClean="0">
                <a:effectLst>
                  <a:outerShdw blurRad="38100" dist="38100" dir="2700000" algn="tl">
                    <a:srgbClr val="000000">
                      <a:alpha val="43137"/>
                    </a:srgbClr>
                  </a:outerShdw>
                </a:effectLst>
              </a:rPr>
              <a:t>повіст</a:t>
            </a:r>
            <a:r>
              <a:rPr lang="ru-RU" sz="4800" dirty="0" err="1" smtClean="0">
                <a:effectLst>
                  <a:outerShdw blurRad="38100" dist="38100" dir="2700000" algn="tl">
                    <a:srgbClr val="000000">
                      <a:alpha val="43137"/>
                    </a:srgbClr>
                  </a:outerShdw>
                </a:effectLst>
              </a:rPr>
              <a:t>і</a:t>
            </a:r>
            <a:endParaRPr lang="uk-UA" sz="4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76962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22174" y="317828"/>
            <a:ext cx="6608379" cy="1325563"/>
          </a:xfrm>
        </p:spPr>
        <p:txBody>
          <a:bodyPr>
            <a:normAutofit/>
          </a:bodyPr>
          <a:lstStyle/>
          <a:p>
            <a:pPr algn="ctr"/>
            <a:r>
              <a:rPr lang="uk-UA" dirty="0" smtClean="0">
                <a:effectLst>
                  <a:outerShdw blurRad="38100" dist="38100" dir="2700000" algn="tl">
                    <a:srgbClr val="000000">
                      <a:alpha val="43137"/>
                    </a:srgbClr>
                  </a:outerShdw>
                </a:effectLst>
              </a:rPr>
              <a:t>Джон </a:t>
            </a:r>
            <a:r>
              <a:rPr lang="uk-UA" dirty="0" err="1" smtClean="0">
                <a:effectLst>
                  <a:outerShdw blurRad="38100" dist="38100" dir="2700000" algn="tl">
                    <a:srgbClr val="000000">
                      <a:alpha val="43137"/>
                    </a:srgbClr>
                  </a:outerShdw>
                </a:effectLst>
              </a:rPr>
              <a:t>Бойн</a:t>
            </a:r>
            <a:r>
              <a:rPr lang="uk-UA" dirty="0" smtClean="0">
                <a:effectLst>
                  <a:outerShdw blurRad="38100" dist="38100" dir="2700000" algn="tl">
                    <a:srgbClr val="000000">
                      <a:alpha val="43137"/>
                    </a:srgbClr>
                  </a:outerShdw>
                </a:effectLst>
              </a:rPr>
              <a:t> </a:t>
            </a:r>
            <a:br>
              <a:rPr lang="uk-UA" dirty="0" smtClean="0">
                <a:effectLst>
                  <a:outerShdw blurRad="38100" dist="38100" dir="2700000" algn="tl">
                    <a:srgbClr val="000000">
                      <a:alpha val="43137"/>
                    </a:srgbClr>
                  </a:outerShdw>
                </a:effectLst>
              </a:rPr>
            </a:br>
            <a:r>
              <a:rPr lang="uk-UA" dirty="0" smtClean="0">
                <a:effectLst>
                  <a:outerShdw blurRad="38100" dist="38100" dir="2700000" algn="tl">
                    <a:srgbClr val="000000">
                      <a:alpha val="43137"/>
                    </a:srgbClr>
                  </a:outerShdw>
                </a:effectLst>
              </a:rPr>
              <a:t>(</a:t>
            </a:r>
            <a:r>
              <a:rPr lang="uk-UA" dirty="0" err="1" smtClean="0">
                <a:effectLst>
                  <a:outerShdw blurRad="38100" dist="38100" dir="2700000" algn="tl">
                    <a:srgbClr val="000000">
                      <a:alpha val="43137"/>
                    </a:srgbClr>
                  </a:outerShdw>
                </a:effectLst>
              </a:rPr>
              <a:t>англ</a:t>
            </a:r>
            <a:r>
              <a:rPr lang="uk-UA"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John Boyne</a:t>
            </a:r>
            <a:r>
              <a:rPr lang="uk-UA" dirty="0" smtClean="0">
                <a:effectLst>
                  <a:outerShdw blurRad="38100" dist="38100" dir="2700000" algn="tl">
                    <a:srgbClr val="000000">
                      <a:alpha val="43137"/>
                    </a:srgbClr>
                  </a:outerShdw>
                </a:effectLst>
              </a:rPr>
              <a:t>)</a:t>
            </a:r>
            <a:endParaRPr lang="uk-UA"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6180083" y="1643391"/>
            <a:ext cx="5060731" cy="4351338"/>
          </a:xfrm>
        </p:spPr>
        <p:txBody>
          <a:bodyPr>
            <a:noAutofit/>
          </a:bodyPr>
          <a:lstStyle/>
          <a:p>
            <a:pPr algn="ctr"/>
            <a:r>
              <a:rPr lang="uk-UA" sz="3200" dirty="0" smtClean="0">
                <a:effectLst>
                  <a:outerShdw blurRad="38100" dist="38100" dir="2700000" algn="tl">
                    <a:srgbClr val="000000">
                      <a:alpha val="43137"/>
                    </a:srgbClr>
                  </a:outerShdw>
                </a:effectLst>
              </a:rPr>
              <a:t>ірландський письменник, </a:t>
            </a:r>
          </a:p>
          <a:p>
            <a:pPr algn="ctr"/>
            <a:r>
              <a:rPr lang="uk-UA" sz="3200" dirty="0" smtClean="0">
                <a:effectLst>
                  <a:outerShdw blurRad="38100" dist="38100" dir="2700000" algn="tl">
                    <a:srgbClr val="000000">
                      <a:alpha val="43137"/>
                    </a:srgbClr>
                  </a:outerShdw>
                </a:effectLst>
              </a:rPr>
              <a:t>лауреат численних літературних премій,</a:t>
            </a:r>
          </a:p>
          <a:p>
            <a:pPr algn="ctr"/>
            <a:r>
              <a:rPr lang="uk-UA" sz="3200" dirty="0">
                <a:effectLst>
                  <a:outerShdw blurRad="38100" dist="38100" dir="2700000" algn="tl">
                    <a:srgbClr val="000000">
                      <a:alpha val="43137"/>
                    </a:srgbClr>
                  </a:outerShdw>
                </a:effectLst>
              </a:rPr>
              <a:t>а</a:t>
            </a:r>
            <a:r>
              <a:rPr lang="uk-UA" sz="3200" dirty="0" smtClean="0">
                <a:effectLst>
                  <a:outerShdw blurRad="38100" dist="38100" dir="2700000" algn="tl">
                    <a:srgbClr val="000000">
                      <a:alpha val="43137"/>
                    </a:srgbClr>
                  </a:outerShdw>
                </a:effectLst>
              </a:rPr>
              <a:t>втор десяти романів для дорослих і п'яти романів для дітей, а також двох збірок оповідань. </a:t>
            </a:r>
          </a:p>
          <a:p>
            <a:pPr marL="0" indent="0" algn="ctr">
              <a:buNone/>
            </a:pPr>
            <a:r>
              <a:rPr lang="uk-UA" sz="3200" dirty="0" smtClean="0">
                <a:effectLst>
                  <a:outerShdw blurRad="38100" dist="38100" dir="2700000" algn="tl">
                    <a:srgbClr val="000000">
                      <a:alpha val="43137"/>
                    </a:srgbClr>
                  </a:outerShdw>
                </a:effectLst>
              </a:rPr>
              <a:t>Його книги перекладені більше ніж 51-ю мовою. </a:t>
            </a:r>
            <a:endParaRPr lang="uk-UA" sz="3200" dirty="0">
              <a:effectLst>
                <a:outerShdw blurRad="38100" dist="38100" dir="2700000" algn="tl">
                  <a:srgbClr val="000000">
                    <a:alpha val="43137"/>
                  </a:srgbClr>
                </a:outerShdw>
              </a:effectLst>
            </a:endParaRPr>
          </a:p>
        </p:txBody>
      </p:sp>
      <p:pic>
        <p:nvPicPr>
          <p:cNvPr id="2050" name="Picture 2" descr="John Boyne in Dublin (cropp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631" y="317828"/>
            <a:ext cx="3788099" cy="53752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6950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3228" y="365125"/>
            <a:ext cx="5060731" cy="3260944"/>
          </a:xfrm>
        </p:spPr>
        <p:txBody>
          <a:bodyPr>
            <a:normAutofit fontScale="90000"/>
          </a:bodyPr>
          <a:lstStyle/>
          <a:p>
            <a:pPr algn="ctr"/>
            <a:r>
              <a:rPr lang="uk-UA" dirty="0">
                <a:effectLst>
                  <a:outerShdw blurRad="38100" dist="38100" dir="2700000" algn="tl">
                    <a:srgbClr val="000000">
                      <a:alpha val="43137"/>
                    </a:srgbClr>
                  </a:outerShdw>
                </a:effectLst>
              </a:rPr>
              <a:t>Н</a:t>
            </a:r>
            <a:r>
              <a:rPr lang="uk-UA" dirty="0" smtClean="0">
                <a:effectLst>
                  <a:outerShdw blurRad="38100" dist="38100" dir="2700000" algn="tl">
                    <a:srgbClr val="000000">
                      <a:alpha val="43137"/>
                    </a:srgbClr>
                  </a:outerShdw>
                </a:effectLst>
              </a:rPr>
              <a:t>ародився 30 травня 1971 року </a:t>
            </a:r>
            <a:br>
              <a:rPr lang="uk-UA" dirty="0" smtClean="0">
                <a:effectLst>
                  <a:outerShdw blurRad="38100" dist="38100" dir="2700000" algn="tl">
                    <a:srgbClr val="000000">
                      <a:alpha val="43137"/>
                    </a:srgbClr>
                  </a:outerShdw>
                </a:effectLst>
              </a:rPr>
            </a:br>
            <a:r>
              <a:rPr lang="uk-UA" dirty="0" smtClean="0">
                <a:effectLst>
                  <a:outerShdw blurRad="38100" dist="38100" dir="2700000" algn="tl">
                    <a:srgbClr val="000000">
                      <a:alpha val="43137"/>
                    </a:srgbClr>
                  </a:outerShdw>
                </a:effectLst>
              </a:rPr>
              <a:t>в Дубліні </a:t>
            </a:r>
            <a:br>
              <a:rPr lang="uk-UA" dirty="0" smtClean="0">
                <a:effectLst>
                  <a:outerShdw blurRad="38100" dist="38100" dir="2700000" algn="tl">
                    <a:srgbClr val="000000">
                      <a:alpha val="43137"/>
                    </a:srgbClr>
                  </a:outerShdw>
                </a:effectLst>
              </a:rPr>
            </a:br>
            <a:r>
              <a:rPr lang="uk-UA" dirty="0" smtClean="0">
                <a:effectLst>
                  <a:outerShdw blurRad="38100" dist="38100" dir="2700000" algn="tl">
                    <a:srgbClr val="000000">
                      <a:alpha val="43137"/>
                    </a:srgbClr>
                  </a:outerShdw>
                </a:effectLst>
              </a:rPr>
              <a:t>(</a:t>
            </a:r>
            <a:r>
              <a:rPr lang="uk-UA" dirty="0" err="1" smtClean="0">
                <a:effectLst>
                  <a:outerShdw blurRad="38100" dist="38100" dir="2700000" algn="tl">
                    <a:srgbClr val="000000">
                      <a:alpha val="43137"/>
                    </a:srgbClr>
                  </a:outerShdw>
                </a:effectLst>
              </a:rPr>
              <a:t>англ</a:t>
            </a:r>
            <a:r>
              <a:rPr lang="uk-UA"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Dublin</a:t>
            </a:r>
            <a:r>
              <a:rPr lang="uk-UA" dirty="0" smtClean="0">
                <a:effectLst>
                  <a:outerShdw blurRad="38100" dist="38100" dir="2700000" algn="tl">
                    <a:srgbClr val="000000">
                      <a:alpha val="43137"/>
                    </a:srgbClr>
                  </a:outerShdw>
                </a:effectLst>
              </a:rPr>
              <a:t>, </a:t>
            </a:r>
            <a:r>
              <a:rPr lang="uk-UA" dirty="0" err="1" smtClean="0">
                <a:effectLst>
                  <a:outerShdw blurRad="38100" dist="38100" dir="2700000" algn="tl">
                    <a:srgbClr val="000000">
                      <a:alpha val="43137"/>
                    </a:srgbClr>
                  </a:outerShdw>
                </a:effectLst>
              </a:rPr>
              <a:t>ірл</a:t>
            </a:r>
            <a:r>
              <a:rPr lang="uk-UA"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Baile</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Átha</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Cliath</a:t>
            </a:r>
            <a:r>
              <a:rPr lang="uk-UA" dirty="0" smtClean="0">
                <a:effectLst>
                  <a:outerShdw blurRad="38100" dist="38100" dir="2700000" algn="tl">
                    <a:srgbClr val="000000">
                      <a:alpha val="43137"/>
                    </a:srgbClr>
                  </a:outerShdw>
                </a:effectLst>
              </a:rPr>
              <a:t>), Ірландія</a:t>
            </a:r>
            <a:endParaRPr lang="uk-UA" dirty="0">
              <a:effectLst>
                <a:outerShdw blurRad="38100" dist="38100" dir="2700000" algn="tl">
                  <a:srgbClr val="000000">
                    <a:alpha val="43137"/>
                  </a:srgbClr>
                </a:outerShdw>
              </a:effectLst>
            </a:endParaRPr>
          </a:p>
        </p:txBody>
      </p:sp>
      <p:pic>
        <p:nvPicPr>
          <p:cNvPr id="3078" name="Picture 6" descr="Гер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034" y="3626069"/>
            <a:ext cx="1981697" cy="19816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2" name="Picture 10" descr="Прапор"/>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0816" y="3899733"/>
            <a:ext cx="2373819" cy="12732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4" name="Picture 12" descr="Ei-map.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0345" y="747914"/>
            <a:ext cx="4348417" cy="50367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310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8993" y="319470"/>
            <a:ext cx="5029200" cy="1325563"/>
          </a:xfrm>
        </p:spPr>
        <p:txBody>
          <a:bodyPr>
            <a:normAutofit fontScale="90000"/>
          </a:bodyPr>
          <a:lstStyle/>
          <a:p>
            <a:pPr algn="ctr"/>
            <a:r>
              <a:rPr lang="uk-UA" dirty="0" smtClean="0">
                <a:effectLst>
                  <a:outerShdw blurRad="38100" dist="38100" dir="2700000" algn="tl">
                    <a:srgbClr val="000000">
                      <a:alpha val="43137"/>
                    </a:srgbClr>
                  </a:outerShdw>
                </a:effectLst>
              </a:rPr>
              <a:t>Вивчав англійську літературу в </a:t>
            </a:r>
            <a:r>
              <a:rPr lang="uk-UA" dirty="0" err="1" smtClean="0">
                <a:effectLst>
                  <a:outerShdw blurRad="38100" dist="38100" dir="2700000" algn="tl">
                    <a:srgbClr val="000000">
                      <a:alpha val="43137"/>
                    </a:srgbClr>
                  </a:outerShdw>
                </a:effectLst>
              </a:rPr>
              <a:t>Триніті</a:t>
            </a:r>
            <a:r>
              <a:rPr lang="uk-UA" dirty="0" smtClean="0">
                <a:effectLst>
                  <a:outerShdw blurRad="38100" dist="38100" dir="2700000" algn="tl">
                    <a:srgbClr val="000000">
                      <a:alpha val="43137"/>
                    </a:srgbClr>
                  </a:outerShdw>
                </a:effectLst>
              </a:rPr>
              <a:t> Коледжі</a:t>
            </a:r>
            <a:endParaRPr lang="uk-UA"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008993" y="1825625"/>
            <a:ext cx="5029200" cy="4351338"/>
          </a:xfrm>
        </p:spPr>
        <p:txBody>
          <a:bodyPr/>
          <a:lstStyle/>
          <a:p>
            <a:pPr marL="0" indent="0" algn="ctr">
              <a:buNone/>
            </a:pPr>
            <a:r>
              <a:rPr lang="ru-RU" dirty="0" err="1">
                <a:effectLst>
                  <a:outerShdw blurRad="38100" dist="38100" dir="2700000" algn="tl">
                    <a:srgbClr val="000000">
                      <a:alpha val="43137"/>
                    </a:srgbClr>
                  </a:outerShdw>
                </a:effectLst>
              </a:rPr>
              <a:t>Коледж</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Святої</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Королеви</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Єлизавети</a:t>
            </a:r>
            <a:r>
              <a:rPr lang="ru-RU" dirty="0">
                <a:effectLst>
                  <a:outerShdw blurRad="38100" dist="38100" dir="2700000" algn="tl">
                    <a:srgbClr val="000000">
                      <a:alpha val="43137"/>
                    </a:srgbClr>
                  </a:outerShdw>
                </a:effectLst>
              </a:rPr>
              <a:t> та </a:t>
            </a:r>
            <a:r>
              <a:rPr lang="ru-RU" dirty="0" err="1">
                <a:effectLst>
                  <a:outerShdw blurRad="38100" dist="38100" dir="2700000" algn="tl">
                    <a:srgbClr val="000000">
                      <a:alpha val="43137"/>
                    </a:srgbClr>
                  </a:outerShdw>
                </a:effectLst>
              </a:rPr>
              <a:t>неподільної</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Трійці</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біля</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Дубліна</a:t>
            </a:r>
            <a:endParaRPr lang="uk-UA" dirty="0">
              <a:effectLst>
                <a:outerShdw blurRad="38100" dist="38100" dir="2700000" algn="tl">
                  <a:srgbClr val="000000">
                    <a:alpha val="43137"/>
                  </a:srgbClr>
                </a:outerShdw>
              </a:effectLst>
            </a:endParaRPr>
          </a:p>
        </p:txBody>
      </p:sp>
      <p:pic>
        <p:nvPicPr>
          <p:cNvPr id="4098" name="Picture 2" descr="Trinity College.jpg"/>
          <p:cNvPicPr>
            <a:picLocks noChangeAspect="1" noChangeArrowheads="1"/>
          </p:cNvPicPr>
          <p:nvPr/>
        </p:nvPicPr>
        <p:blipFill rotWithShape="1">
          <a:blip r:embed="rId2">
            <a:extLst>
              <a:ext uri="{28A0092B-C50C-407E-A947-70E740481C1C}">
                <a14:useLocalDpi xmlns:a14="http://schemas.microsoft.com/office/drawing/2010/main" val="0"/>
              </a:ext>
            </a:extLst>
          </a:blip>
          <a:srcRect t="9013" b="16057"/>
          <a:stretch/>
        </p:blipFill>
        <p:spPr bwMode="auto">
          <a:xfrm>
            <a:off x="1127995" y="3174816"/>
            <a:ext cx="4721012" cy="25469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0" name="Picture 4" descr="Blazon Trinity College Dublin.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1590" y="543363"/>
            <a:ext cx="15240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upload.wikimedia.org/wikipedia/commons/thumb/a/a3/Trinity_College_Library-long_room.jpg/220px-Trinity_College_Library-long_roo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8449" y="2544195"/>
            <a:ext cx="4786025" cy="30021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666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9808" y="1"/>
            <a:ext cx="11067392" cy="1252560"/>
          </a:xfrm>
        </p:spPr>
        <p:txBody>
          <a:bodyPr>
            <a:normAutofit/>
          </a:bodyPr>
          <a:lstStyle/>
          <a:p>
            <a:pPr algn="ctr"/>
            <a:r>
              <a:rPr lang="uk-UA" dirty="0" smtClean="0">
                <a:effectLst>
                  <a:outerShdw blurRad="38100" dist="38100" dir="2700000" algn="tl">
                    <a:srgbClr val="000000">
                      <a:alpha val="43137"/>
                    </a:srgbClr>
                  </a:outerShdw>
                </a:effectLst>
              </a:rPr>
              <a:t>Відомі випускники </a:t>
            </a:r>
            <a:r>
              <a:rPr lang="uk-UA" dirty="0" err="1" smtClean="0">
                <a:effectLst>
                  <a:outerShdw blurRad="38100" dist="38100" dir="2700000" algn="tl">
                    <a:srgbClr val="000000">
                      <a:alpha val="43137"/>
                    </a:srgbClr>
                  </a:outerShdw>
                </a:effectLst>
              </a:rPr>
              <a:t>Триніті</a:t>
            </a:r>
            <a:r>
              <a:rPr lang="uk-UA" dirty="0" smtClean="0">
                <a:effectLst>
                  <a:outerShdw blurRad="38100" dist="38100" dir="2700000" algn="tl">
                    <a:srgbClr val="000000">
                      <a:alpha val="43137"/>
                    </a:srgbClr>
                  </a:outerShdw>
                </a:effectLst>
              </a:rPr>
              <a:t> Коледжу</a:t>
            </a:r>
            <a:endParaRPr lang="uk-UA" dirty="0">
              <a:effectLst>
                <a:outerShdw blurRad="38100" dist="38100" dir="2700000" algn="tl">
                  <a:srgbClr val="000000">
                    <a:alpha val="43137"/>
                  </a:srgbClr>
                </a:outerShdw>
              </a:effectLst>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535580037"/>
              </p:ext>
            </p:extLst>
          </p:nvPr>
        </p:nvGraphicFramePr>
        <p:xfrm>
          <a:off x="6731876" y="1156451"/>
          <a:ext cx="4161060" cy="1036320"/>
        </p:xfrm>
        <a:graphic>
          <a:graphicData uri="http://schemas.openxmlformats.org/drawingml/2006/table">
            <a:tbl>
              <a:tblPr/>
              <a:tblGrid>
                <a:gridCol w="4161060">
                  <a:extLst>
                    <a:ext uri="{9D8B030D-6E8A-4147-A177-3AD203B41FA5}">
                      <a16:colId xmlns:a16="http://schemas.microsoft.com/office/drawing/2014/main" val="3857713608"/>
                    </a:ext>
                  </a:extLst>
                </a:gridCol>
              </a:tblGrid>
              <a:tr h="366948">
                <a:tc>
                  <a:txBody>
                    <a:bodyPr/>
                    <a:lstStyle/>
                    <a:p>
                      <a:pPr algn="ctr" fontAlgn="t"/>
                      <a:r>
                        <a:rPr lang="uk-UA" sz="2800" b="1" dirty="0">
                          <a:solidFill>
                            <a:srgbClr val="000000"/>
                          </a:solidFill>
                          <a:effectLst/>
                        </a:rPr>
                        <a:t>Оскар </a:t>
                      </a:r>
                      <a:r>
                        <a:rPr lang="uk-UA" sz="2800" b="1" dirty="0" err="1">
                          <a:solidFill>
                            <a:srgbClr val="000000"/>
                          </a:solidFill>
                          <a:effectLst/>
                        </a:rPr>
                        <a:t>Вайлд</a:t>
                      </a:r>
                      <a:endParaRPr lang="uk-UA" sz="2800" b="1" dirty="0">
                        <a:solidFill>
                          <a:srgbClr val="000000"/>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D8DDE8"/>
                    </a:solidFill>
                  </a:tcPr>
                </a:tc>
                <a:extLst>
                  <a:ext uri="{0D108BD9-81ED-4DB2-BD59-A6C34878D82A}">
                    <a16:rowId xmlns:a16="http://schemas.microsoft.com/office/drawing/2014/main" val="2428939085"/>
                  </a:ext>
                </a:extLst>
              </a:tr>
              <a:tr h="366948">
                <a:tc>
                  <a:txBody>
                    <a:bodyPr/>
                    <a:lstStyle/>
                    <a:p>
                      <a:pPr algn="ctr" fontAlgn="t"/>
                      <a:r>
                        <a:rPr lang="en-US" sz="2800" b="0" dirty="0">
                          <a:effectLst/>
                        </a:rPr>
                        <a:t>Oscar Wilde</a:t>
                      </a: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a16="http://schemas.microsoft.com/office/drawing/2014/main" val="447119124"/>
                  </a:ext>
                </a:extLst>
              </a:tr>
            </a:tbl>
          </a:graphicData>
        </a:graphic>
      </p:graphicFrame>
      <p:pic>
        <p:nvPicPr>
          <p:cNvPr id="5122" name="Picture 2" descr="Oscar Wilde Sarony.jpg"/>
          <p:cNvPicPr>
            <a:picLocks noChangeAspect="1" noChangeArrowheads="1"/>
          </p:cNvPicPr>
          <p:nvPr/>
        </p:nvPicPr>
        <p:blipFill rotWithShape="1">
          <a:blip r:embed="rId2">
            <a:extLst>
              <a:ext uri="{28A0092B-C50C-407E-A947-70E740481C1C}">
                <a14:useLocalDpi xmlns:a14="http://schemas.microsoft.com/office/drawing/2010/main" val="0"/>
              </a:ext>
            </a:extLst>
          </a:blip>
          <a:srcRect t="-1" b="44630"/>
          <a:stretch/>
        </p:blipFill>
        <p:spPr bwMode="auto">
          <a:xfrm>
            <a:off x="6842234" y="2114020"/>
            <a:ext cx="3940344" cy="37397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4" name="Picture 4" descr="Jonathan Swift by Charles Jervas det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5455" y="1939158"/>
            <a:ext cx="3507617" cy="39425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aphicFrame>
        <p:nvGraphicFramePr>
          <p:cNvPr id="5" name="Таблица 4"/>
          <p:cNvGraphicFramePr>
            <a:graphicFrameLocks noGrp="1"/>
          </p:cNvGraphicFramePr>
          <p:nvPr>
            <p:extLst>
              <p:ext uri="{D42A27DB-BD31-4B8C-83A1-F6EECF244321}">
                <p14:modId xmlns:p14="http://schemas.microsoft.com/office/powerpoint/2010/main" val="1822985414"/>
              </p:ext>
            </p:extLst>
          </p:nvPr>
        </p:nvGraphicFramePr>
        <p:xfrm>
          <a:off x="1385283" y="1077700"/>
          <a:ext cx="3767959" cy="1036320"/>
        </p:xfrm>
        <a:graphic>
          <a:graphicData uri="http://schemas.openxmlformats.org/drawingml/2006/table">
            <a:tbl>
              <a:tblPr/>
              <a:tblGrid>
                <a:gridCol w="3767959">
                  <a:extLst>
                    <a:ext uri="{9D8B030D-6E8A-4147-A177-3AD203B41FA5}">
                      <a16:colId xmlns:a16="http://schemas.microsoft.com/office/drawing/2014/main" val="2125471598"/>
                    </a:ext>
                  </a:extLst>
                </a:gridCol>
              </a:tblGrid>
              <a:tr h="0">
                <a:tc>
                  <a:txBody>
                    <a:bodyPr/>
                    <a:lstStyle/>
                    <a:p>
                      <a:pPr algn="ctr" fontAlgn="t"/>
                      <a:r>
                        <a:rPr lang="uk-UA" sz="2800" b="1" dirty="0">
                          <a:solidFill>
                            <a:srgbClr val="000000"/>
                          </a:solidFill>
                          <a:effectLst/>
                        </a:rPr>
                        <a:t>Джонатан </a:t>
                      </a:r>
                      <a:r>
                        <a:rPr lang="uk-UA" sz="2800" b="1" dirty="0" err="1">
                          <a:solidFill>
                            <a:srgbClr val="000000"/>
                          </a:solidFill>
                          <a:effectLst/>
                        </a:rPr>
                        <a:t>Свіфт</a:t>
                      </a:r>
                      <a:endParaRPr lang="uk-UA" sz="2800" b="1" dirty="0">
                        <a:solidFill>
                          <a:srgbClr val="000000"/>
                        </a:solidFill>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a16="http://schemas.microsoft.com/office/drawing/2014/main" val="949797988"/>
                  </a:ext>
                </a:extLst>
              </a:tr>
              <a:tr h="0">
                <a:tc>
                  <a:txBody>
                    <a:bodyPr/>
                    <a:lstStyle/>
                    <a:p>
                      <a:pPr algn="ctr" fontAlgn="t"/>
                      <a:r>
                        <a:rPr lang="uk-UA" sz="2800" b="0" u="none" strike="noStrike" dirty="0" err="1">
                          <a:solidFill>
                            <a:srgbClr val="0645AD"/>
                          </a:solidFill>
                          <a:effectLst/>
                          <a:hlinkClick r:id="rId4" tooltip="Англійська мова"/>
                        </a:rPr>
                        <a:t>англ</a:t>
                      </a:r>
                      <a:r>
                        <a:rPr lang="uk-UA" sz="2800" b="0" u="none" strike="noStrike" dirty="0">
                          <a:solidFill>
                            <a:srgbClr val="0645AD"/>
                          </a:solidFill>
                          <a:effectLst/>
                          <a:hlinkClick r:id="rId4" tooltip="Англійська мова"/>
                        </a:rPr>
                        <a:t>.</a:t>
                      </a:r>
                      <a:r>
                        <a:rPr lang="uk-UA" sz="2800" b="0" dirty="0">
                          <a:effectLst/>
                        </a:rPr>
                        <a:t> </a:t>
                      </a:r>
                      <a:r>
                        <a:rPr lang="en-US" sz="2800" b="0" i="1" dirty="0">
                          <a:effectLst/>
                        </a:rPr>
                        <a:t>Jonathan Swift</a:t>
                      </a:r>
                      <a:endParaRPr lang="en-US" sz="2800" b="0" dirty="0">
                        <a:effectLst/>
                      </a:endParaRPr>
                    </a:p>
                  </a:txBody>
                  <a:tcP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a16="http://schemas.microsoft.com/office/drawing/2014/main" val="370757370"/>
                  </a:ext>
                </a:extLst>
              </a:tr>
            </a:tbl>
          </a:graphicData>
        </a:graphic>
      </p:graphicFrame>
    </p:spTree>
    <p:extLst>
      <p:ext uri="{BB962C8B-B14F-4D97-AF65-F5344CB8AC3E}">
        <p14:creationId xmlns:p14="http://schemas.microsoft.com/office/powerpoint/2010/main" val="32901394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3228" y="236483"/>
            <a:ext cx="4981903" cy="5596758"/>
          </a:xfrm>
        </p:spPr>
        <p:txBody>
          <a:bodyPr>
            <a:normAutofit fontScale="90000"/>
          </a:bodyPr>
          <a:lstStyle/>
          <a:p>
            <a:pPr algn="ctr"/>
            <a:r>
              <a:rPr lang="uk-UA" sz="3600" dirty="0" smtClean="0">
                <a:effectLst>
                  <a:outerShdw blurRad="38100" dist="38100" dir="2700000" algn="tl">
                    <a:srgbClr val="000000">
                      <a:alpha val="43137"/>
                    </a:srgbClr>
                  </a:outerShdw>
                </a:effectLst>
              </a:rPr>
              <a:t>Студіював письменницьку майстерність в Університеті Східної Англії (</a:t>
            </a:r>
            <a:r>
              <a:rPr lang="uk-UA" sz="3600" dirty="0" err="1" smtClean="0">
                <a:effectLst>
                  <a:outerShdw blurRad="38100" dist="38100" dir="2700000" algn="tl">
                    <a:srgbClr val="000000">
                      <a:alpha val="43137"/>
                    </a:srgbClr>
                  </a:outerShdw>
                </a:effectLst>
              </a:rPr>
              <a:t>Норвіч</a:t>
            </a:r>
            <a:r>
              <a:rPr lang="uk-UA" sz="3600" dirty="0" smtClean="0">
                <a:effectLst>
                  <a:outerShdw blurRad="38100" dist="38100" dir="2700000" algn="tl">
                    <a:srgbClr val="000000">
                      <a:alpha val="43137"/>
                    </a:srgbClr>
                  </a:outerShdw>
                </a:effectLst>
              </a:rPr>
              <a:t>), де став володарем премії </a:t>
            </a:r>
            <a:r>
              <a:rPr lang="uk-UA" sz="3600" dirty="0" err="1" smtClean="0">
                <a:effectLst>
                  <a:outerShdw blurRad="38100" dist="38100" dir="2700000" algn="tl">
                    <a:srgbClr val="000000">
                      <a:alpha val="43137"/>
                    </a:srgbClr>
                  </a:outerShdw>
                </a:effectLst>
              </a:rPr>
              <a:t>Кертіса</a:t>
            </a:r>
            <a:r>
              <a:rPr lang="uk-UA" sz="3600" dirty="0" smtClean="0">
                <a:effectLst>
                  <a:outerShdw blurRad="38100" dist="38100" dir="2700000" algn="tl">
                    <a:srgbClr val="000000">
                      <a:alpha val="43137"/>
                    </a:srgbClr>
                  </a:outerShdw>
                </a:effectLst>
              </a:rPr>
              <a:t> Брауна (премія, якою нагороджують за найкращий студентський твір у прозі). Вчився письменницької майстерності у </a:t>
            </a:r>
            <a:r>
              <a:rPr lang="uk-UA" sz="3600" dirty="0" err="1" smtClean="0">
                <a:effectLst>
                  <a:outerShdw blurRad="38100" dist="38100" dir="2700000" algn="tl">
                    <a:srgbClr val="000000">
                      <a:alpha val="43137"/>
                    </a:srgbClr>
                  </a:outerShdw>
                </a:effectLst>
              </a:rPr>
              <a:t>Малкольма</a:t>
            </a:r>
            <a:r>
              <a:rPr lang="uk-UA" sz="3600" dirty="0" smtClean="0">
                <a:effectLst>
                  <a:outerShdw blurRad="38100" dist="38100" dir="2700000" algn="tl">
                    <a:srgbClr val="000000">
                      <a:alpha val="43137"/>
                    </a:srgbClr>
                  </a:outerShdw>
                </a:effectLst>
              </a:rPr>
              <a:t> Бредбері. </a:t>
            </a:r>
            <a:endParaRPr lang="uk-UA" sz="3600" dirty="0">
              <a:effectLst>
                <a:outerShdw blurRad="38100" dist="38100" dir="2700000" algn="tl">
                  <a:srgbClr val="000000">
                    <a:alpha val="43137"/>
                  </a:srgbClr>
                </a:outerShdw>
              </a:effectLst>
            </a:endParaRPr>
          </a:p>
        </p:txBody>
      </p:sp>
      <p:pic>
        <p:nvPicPr>
          <p:cNvPr id="6152" name="Picture 8" descr="Университет Восточной Англии | University of East Ang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3152" y="3168811"/>
            <a:ext cx="4439648" cy="2049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6" name="Picture 2" descr="UEA 2016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079" y="1671144"/>
            <a:ext cx="3853793" cy="788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092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3586" y="365125"/>
            <a:ext cx="4729655" cy="4774434"/>
          </a:xfrm>
        </p:spPr>
        <p:txBody>
          <a:bodyPr>
            <a:normAutofit/>
          </a:bodyPr>
          <a:lstStyle/>
          <a:p>
            <a:pPr algn="ctr"/>
            <a:r>
              <a:rPr lang="uk-UA" dirty="0" smtClean="0">
                <a:effectLst>
                  <a:outerShdw blurRad="38100" dist="38100" dir="2700000" algn="tl">
                    <a:srgbClr val="000000">
                      <a:alpha val="43137"/>
                    </a:srgbClr>
                  </a:outerShdw>
                </a:effectLst>
              </a:rPr>
              <a:t>Певний час працював у книгарні «</a:t>
            </a:r>
            <a:r>
              <a:rPr lang="en-US" dirty="0" smtClean="0">
                <a:effectLst>
                  <a:outerShdw blurRad="38100" dist="38100" dir="2700000" algn="tl">
                    <a:srgbClr val="000000">
                      <a:alpha val="43137"/>
                    </a:srgbClr>
                  </a:outerShdw>
                </a:effectLst>
              </a:rPr>
              <a:t>Waterstone's» </a:t>
            </a:r>
            <a:r>
              <a:rPr lang="uk-UA" dirty="0" smtClean="0">
                <a:effectLst>
                  <a:outerShdw blurRad="38100" dist="38100" dir="2700000" algn="tl">
                    <a:srgbClr val="000000">
                      <a:alpha val="43137"/>
                    </a:srgbClr>
                  </a:outerShdw>
                </a:effectLst>
              </a:rPr>
              <a:t>в Дубліні.</a:t>
            </a:r>
            <a:endParaRPr lang="uk-UA" dirty="0">
              <a:effectLst>
                <a:outerShdw blurRad="38100" dist="38100" dir="2700000" algn="tl">
                  <a:srgbClr val="000000">
                    <a:alpha val="43137"/>
                  </a:srgbClr>
                </a:outerShdw>
              </a:effectLst>
            </a:endParaRPr>
          </a:p>
        </p:txBody>
      </p:sp>
      <p:pic>
        <p:nvPicPr>
          <p:cNvPr id="7174" name="Picture 6" descr="Bookseller Waterstone's closing two Dublin stores this Sunday"/>
          <p:cNvPicPr>
            <a:picLocks noChangeAspect="1" noChangeArrowheads="1"/>
          </p:cNvPicPr>
          <p:nvPr/>
        </p:nvPicPr>
        <p:blipFill rotWithShape="1">
          <a:blip r:embed="rId2">
            <a:extLst>
              <a:ext uri="{28A0092B-C50C-407E-A947-70E740481C1C}">
                <a14:useLocalDpi xmlns:a14="http://schemas.microsoft.com/office/drawing/2010/main" val="0"/>
              </a:ext>
            </a:extLst>
          </a:blip>
          <a:srcRect l="7841" r="9701" b="17439"/>
          <a:stretch/>
        </p:blipFill>
        <p:spPr bwMode="auto">
          <a:xfrm>
            <a:off x="6235825" y="1462841"/>
            <a:ext cx="4957692" cy="33092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510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11614" y="186010"/>
            <a:ext cx="4997668" cy="4351338"/>
          </a:xfrm>
        </p:spPr>
        <p:txBody>
          <a:bodyPr>
            <a:noAutofit/>
          </a:bodyPr>
          <a:lstStyle/>
          <a:p>
            <a:pPr marL="0" indent="0" algn="ctr">
              <a:buNone/>
            </a:pPr>
            <a:r>
              <a:rPr lang="uk-UA" sz="3600" dirty="0" smtClean="0">
                <a:effectLst>
                  <a:outerShdw blurRad="38100" dist="38100" dir="2700000" algn="tl">
                    <a:srgbClr val="000000">
                      <a:alpha val="43137"/>
                    </a:srgbClr>
                  </a:outerShdw>
                </a:effectLst>
              </a:rPr>
              <a:t>Перше </a:t>
            </a:r>
            <a:r>
              <a:rPr lang="uk-UA" sz="3600" dirty="0">
                <a:effectLst>
                  <a:outerShdw blurRad="38100" dist="38100" dir="2700000" algn="tl">
                    <a:srgbClr val="000000">
                      <a:alpha val="43137"/>
                    </a:srgbClr>
                  </a:outerShdw>
                </a:effectLst>
              </a:rPr>
              <a:t>оповідання </a:t>
            </a:r>
            <a:r>
              <a:rPr lang="uk-UA" sz="3600" dirty="0" err="1">
                <a:effectLst>
                  <a:outerShdw blurRad="38100" dist="38100" dir="2700000" algn="tl">
                    <a:srgbClr val="000000">
                      <a:alpha val="43137"/>
                    </a:srgbClr>
                  </a:outerShdw>
                </a:effectLst>
              </a:rPr>
              <a:t>Бойна</a:t>
            </a:r>
            <a:r>
              <a:rPr lang="uk-UA" sz="3600" dirty="0">
                <a:effectLst>
                  <a:outerShdw blurRad="38100" dist="38100" dir="2700000" algn="tl">
                    <a:srgbClr val="000000">
                      <a:alpha val="43137"/>
                    </a:srgbClr>
                  </a:outerShdw>
                </a:effectLst>
              </a:rPr>
              <a:t> — «</a:t>
            </a:r>
            <a:r>
              <a:rPr lang="en-US" sz="3600" dirty="0">
                <a:effectLst>
                  <a:outerShdw blurRad="38100" dist="38100" dir="2700000" algn="tl">
                    <a:srgbClr val="000000">
                      <a:alpha val="43137"/>
                    </a:srgbClr>
                  </a:outerShdw>
                </a:effectLst>
              </a:rPr>
              <a:t>Entertainments Jar» («</a:t>
            </a:r>
            <a:r>
              <a:rPr lang="uk-UA" sz="3600" dirty="0">
                <a:effectLst>
                  <a:outerShdw blurRad="38100" dist="38100" dir="2700000" algn="tl">
                    <a:srgbClr val="000000">
                      <a:alpha val="43137"/>
                    </a:srgbClr>
                  </a:outerShdw>
                </a:effectLst>
              </a:rPr>
              <a:t>Фляга розваг») — було надруковане в </a:t>
            </a:r>
            <a:r>
              <a:rPr lang="en-US" sz="3600" i="1" dirty="0">
                <a:effectLst>
                  <a:outerShdw blurRad="38100" dist="38100" dir="2700000" algn="tl">
                    <a:srgbClr val="000000">
                      <a:alpha val="43137"/>
                    </a:srgbClr>
                  </a:outerShdw>
                </a:effectLst>
              </a:rPr>
              <a:t>Sunday Tribune</a:t>
            </a:r>
            <a:r>
              <a:rPr lang="en-US" sz="3600" dirty="0">
                <a:effectLst>
                  <a:outerShdw blurRad="38100" dist="38100" dir="2700000" algn="tl">
                    <a:srgbClr val="000000">
                      <a:alpha val="43137"/>
                    </a:srgbClr>
                  </a:outerShdw>
                </a:effectLst>
              </a:rPr>
              <a:t> </a:t>
            </a:r>
            <a:r>
              <a:rPr lang="uk-UA" sz="3600" dirty="0">
                <a:effectLst>
                  <a:outerShdw blurRad="38100" dist="38100" dir="2700000" algn="tl">
                    <a:srgbClr val="000000">
                      <a:alpha val="43137"/>
                    </a:srgbClr>
                  </a:outerShdw>
                </a:effectLst>
              </a:rPr>
              <a:t>і 1993 року потрапило до </a:t>
            </a:r>
            <a:r>
              <a:rPr lang="uk-UA" sz="3600" dirty="0" err="1">
                <a:effectLst>
                  <a:outerShdw blurRad="38100" dist="38100" dir="2700000" algn="tl">
                    <a:srgbClr val="000000">
                      <a:alpha val="43137"/>
                    </a:srgbClr>
                  </a:outerShdw>
                </a:effectLst>
              </a:rPr>
              <a:t>шорт</a:t>
            </a:r>
            <a:r>
              <a:rPr lang="uk-UA" sz="3600" dirty="0">
                <a:effectLst>
                  <a:outerShdw blurRad="38100" dist="38100" dir="2700000" algn="tl">
                    <a:srgbClr val="000000">
                      <a:alpha val="43137"/>
                    </a:srgbClr>
                  </a:outerShdw>
                </a:effectLst>
              </a:rPr>
              <a:t>-листа </a:t>
            </a:r>
            <a:r>
              <a:rPr lang="en-US" sz="3600" i="1" dirty="0">
                <a:effectLst>
                  <a:outerShdw blurRad="38100" dist="38100" dir="2700000" algn="tl">
                    <a:srgbClr val="000000">
                      <a:alpha val="43137"/>
                    </a:srgbClr>
                  </a:outerShdw>
                </a:effectLst>
              </a:rPr>
              <a:t>Hennessy Literary Award</a:t>
            </a:r>
            <a:r>
              <a:rPr lang="en-US" sz="3600" dirty="0">
                <a:effectLst>
                  <a:outerShdw blurRad="38100" dist="38100" dir="2700000" algn="tl">
                    <a:srgbClr val="000000">
                      <a:alpha val="43137"/>
                    </a:srgbClr>
                  </a:outerShdw>
                </a:effectLst>
              </a:rPr>
              <a:t> </a:t>
            </a:r>
            <a:r>
              <a:rPr lang="uk-UA" sz="3600" dirty="0">
                <a:effectLst>
                  <a:outerShdw blurRad="38100" dist="38100" dir="2700000" algn="tl">
                    <a:srgbClr val="000000">
                      <a:alpha val="43137"/>
                    </a:srgbClr>
                  </a:outerShdw>
                </a:effectLst>
              </a:rPr>
              <a:t>в Ірландії</a:t>
            </a:r>
            <a:r>
              <a:rPr lang="uk-UA" sz="3600" dirty="0" smtClean="0">
                <a:effectLst>
                  <a:outerShdw blurRad="38100" dist="38100" dir="2700000" algn="tl">
                    <a:srgbClr val="000000">
                      <a:alpha val="43137"/>
                    </a:srgbClr>
                  </a:outerShdw>
                </a:effectLst>
              </a:rPr>
              <a:t>. Всього </a:t>
            </a:r>
            <a:r>
              <a:rPr lang="uk-UA" sz="3600" dirty="0" err="1">
                <a:effectLst>
                  <a:outerShdw blurRad="38100" dist="38100" dir="2700000" algn="tl">
                    <a:srgbClr val="000000">
                      <a:alpha val="43137"/>
                    </a:srgbClr>
                  </a:outerShdw>
                </a:effectLst>
              </a:rPr>
              <a:t>Бойн</a:t>
            </a:r>
            <a:r>
              <a:rPr lang="uk-UA" sz="3600" dirty="0">
                <a:effectLst>
                  <a:outerShdw blurRad="38100" dist="38100" dir="2700000" algn="tl">
                    <a:srgbClr val="000000">
                      <a:alpha val="43137"/>
                    </a:srgbClr>
                  </a:outerShdw>
                </a:effectLst>
              </a:rPr>
              <a:t> видав близько 70 оповідань.</a:t>
            </a:r>
          </a:p>
        </p:txBody>
      </p:sp>
      <p:pic>
        <p:nvPicPr>
          <p:cNvPr id="3074" name="Picture 2" descr="Роман Джона Бойна “Хлопчик у смугастій піжамі” - книга-ювілярка 2021 року"/>
          <p:cNvPicPr>
            <a:picLocks noChangeAspect="1" noChangeArrowheads="1"/>
          </p:cNvPicPr>
          <p:nvPr/>
        </p:nvPicPr>
        <p:blipFill rotWithShape="1">
          <a:blip r:embed="rId2">
            <a:extLst>
              <a:ext uri="{28A0092B-C50C-407E-A947-70E740481C1C}">
                <a14:useLocalDpi xmlns:a14="http://schemas.microsoft.com/office/drawing/2010/main" val="0"/>
              </a:ext>
            </a:extLst>
          </a:blip>
          <a:srcRect l="18206" t="25242" r="22721" b="10484"/>
          <a:stretch/>
        </p:blipFill>
        <p:spPr bwMode="auto">
          <a:xfrm>
            <a:off x="1055363" y="487073"/>
            <a:ext cx="4762113" cy="29498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055363" y="3436883"/>
            <a:ext cx="4762113" cy="2308324"/>
          </a:xfrm>
          <a:prstGeom prst="rect">
            <a:avLst/>
          </a:prstGeom>
        </p:spPr>
        <p:txBody>
          <a:bodyPr wrap="square">
            <a:spAutoFit/>
          </a:bodyPr>
          <a:lstStyle/>
          <a:p>
            <a:pPr algn="ctr"/>
            <a:r>
              <a:rPr lang="uk-UA" sz="3600" dirty="0">
                <a:effectLst>
                  <a:outerShdw blurRad="38100" dist="38100" dir="2700000" algn="tl">
                    <a:srgbClr val="000000">
                      <a:alpha val="43137"/>
                    </a:srgbClr>
                  </a:outerShdw>
                </a:effectLst>
              </a:rPr>
              <a:t>Його рання проза представлена переважно оповіданнями. </a:t>
            </a:r>
            <a:endParaRPr lang="uk-UA" sz="3600" dirty="0"/>
          </a:p>
        </p:txBody>
      </p:sp>
    </p:spTree>
    <p:extLst>
      <p:ext uri="{BB962C8B-B14F-4D97-AF65-F5344CB8AC3E}">
        <p14:creationId xmlns:p14="http://schemas.microsoft.com/office/powerpoint/2010/main" val="2305842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189537" y="177536"/>
            <a:ext cx="2445813" cy="3756553"/>
          </a:xfrm>
          <a:prstGeom prst="rect">
            <a:avLst/>
          </a:prstGeom>
          <a:ln>
            <a:noFill/>
          </a:ln>
          <a:effectLst>
            <a:outerShdw blurRad="292100" dist="139700" dir="2700000" algn="tl" rotWithShape="0">
              <a:srgbClr val="333333">
                <a:alpha val="65000"/>
              </a:srgbClr>
            </a:outerShdw>
          </a:effectLst>
        </p:spPr>
      </p:pic>
      <p:pic>
        <p:nvPicPr>
          <p:cNvPr id="11270" name="Picture 6" descr="The Echo Chamber – John Boyne – Bok | Akademibokhandel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00" y="2569779"/>
            <a:ext cx="2143480" cy="32476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274" name="Picture 10" descr="The Absolutist – John Boyne – Bok | Akademibokhandel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1789" y="323851"/>
            <a:ext cx="1832332" cy="2867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descr="Роман Джона Бойна “Хлопчик у смугастій піжамі” - книга-ювілярка 2021 року"/>
          <p:cNvPicPr>
            <a:picLocks noChangeAspect="1" noChangeArrowheads="1"/>
          </p:cNvPicPr>
          <p:nvPr/>
        </p:nvPicPr>
        <p:blipFill rotWithShape="1">
          <a:blip r:embed="rId5">
            <a:extLst>
              <a:ext uri="{28A0092B-C50C-407E-A947-70E740481C1C}">
                <a14:useLocalDpi xmlns:a14="http://schemas.microsoft.com/office/drawing/2010/main" val="0"/>
              </a:ext>
            </a:extLst>
          </a:blip>
          <a:srcRect l="55571" t="22928" r="12619" b="5668"/>
          <a:stretch/>
        </p:blipFill>
        <p:spPr bwMode="auto">
          <a:xfrm>
            <a:off x="6477000" y="2569779"/>
            <a:ext cx="2499398" cy="31579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386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37738" y="365125"/>
            <a:ext cx="4808484" cy="5341992"/>
          </a:xfrm>
        </p:spPr>
        <p:txBody>
          <a:bodyPr>
            <a:normAutofit/>
          </a:bodyPr>
          <a:lstStyle/>
          <a:p>
            <a:pPr algn="ctr"/>
            <a:r>
              <a:rPr lang="uk-UA" dirty="0">
                <a:effectLst>
                  <a:outerShdw blurRad="38100" dist="38100" dir="2700000" algn="tl">
                    <a:srgbClr val="000000">
                      <a:alpha val="43137"/>
                    </a:srgbClr>
                  </a:outerShdw>
                </a:effectLst>
              </a:rPr>
              <a:t>Один із найвідоміших </a:t>
            </a:r>
            <a:r>
              <a:rPr lang="uk-UA" dirty="0" smtClean="0">
                <a:effectLst>
                  <a:outerShdw blurRad="38100" dist="38100" dir="2700000" algn="tl">
                    <a:srgbClr val="000000">
                      <a:alpha val="43137"/>
                    </a:srgbClr>
                  </a:outerShdw>
                </a:effectLst>
              </a:rPr>
              <a:t>творів</a:t>
            </a:r>
            <a:r>
              <a:rPr lang="uk-UA" dirty="0" smtClean="0">
                <a:effectLst>
                  <a:outerShdw blurRad="38100" dist="38100" dir="2700000" algn="tl">
                    <a:srgbClr val="000000">
                      <a:alpha val="43137"/>
                    </a:srgbClr>
                  </a:outerShdw>
                </a:effectLst>
              </a:rPr>
              <a:t> </a:t>
            </a:r>
            <a:r>
              <a:rPr lang="uk-UA" dirty="0" err="1">
                <a:effectLst>
                  <a:outerShdw blurRad="38100" dist="38100" dir="2700000" algn="tl">
                    <a:srgbClr val="000000">
                      <a:alpha val="43137"/>
                    </a:srgbClr>
                  </a:outerShdw>
                </a:effectLst>
              </a:rPr>
              <a:t>Бойна</a:t>
            </a:r>
            <a:r>
              <a:rPr lang="uk-UA" dirty="0">
                <a:effectLst>
                  <a:outerShdw blurRad="38100" dist="38100" dir="2700000" algn="tl">
                    <a:srgbClr val="000000">
                      <a:alpha val="43137"/>
                    </a:srgbClr>
                  </a:outerShdw>
                </a:effectLst>
              </a:rPr>
              <a:t> —</a:t>
            </a:r>
            <a:br>
              <a:rPr lang="uk-UA" dirty="0">
                <a:effectLst>
                  <a:outerShdw blurRad="38100" dist="38100" dir="2700000" algn="tl">
                    <a:srgbClr val="000000">
                      <a:alpha val="43137"/>
                    </a:srgbClr>
                  </a:outerShdw>
                </a:effectLst>
              </a:rPr>
            </a:br>
            <a:r>
              <a:rPr lang="uk-UA" dirty="0">
                <a:effectLst>
                  <a:outerShdw blurRad="38100" dist="38100" dir="2700000" algn="tl">
                    <a:srgbClr val="000000">
                      <a:alpha val="43137"/>
                    </a:srgbClr>
                  </a:outerShdw>
                </a:effectLst>
              </a:rPr>
              <a:t> «Хлопчик у смугастій піжамі</a:t>
            </a:r>
            <a:r>
              <a:rPr lang="uk-UA" dirty="0" smtClean="0">
                <a:effectLst>
                  <a:outerShdw blurRad="38100" dist="38100" dir="2700000" algn="tl">
                    <a:srgbClr val="000000">
                      <a:alpha val="43137"/>
                    </a:srgbClr>
                  </a:outerShdw>
                </a:effectLst>
              </a:rPr>
              <a:t>» </a:t>
            </a:r>
            <a:r>
              <a:rPr lang="ru-RU" dirty="0" smtClean="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вперше</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опублікований</a:t>
            </a:r>
            <a:r>
              <a:rPr lang="ru-RU" dirty="0">
                <a:effectLst>
                  <a:outerShdw blurRad="38100" dist="38100" dir="2700000" algn="tl">
                    <a:srgbClr val="000000">
                      <a:alpha val="43137"/>
                    </a:srgbClr>
                  </a:outerShdw>
                </a:effectLst>
              </a:rPr>
              <a:t> 2006 року.</a:t>
            </a:r>
            <a:r>
              <a:rPr lang="uk-UA" dirty="0">
                <a:effectLst>
                  <a:outerShdw blurRad="38100" dist="38100" dir="2700000" algn="tl">
                    <a:srgbClr val="000000">
                      <a:alpha val="43137"/>
                    </a:srgbClr>
                  </a:outerShdw>
                </a:effectLst>
              </a:rPr>
              <a:t> </a:t>
            </a:r>
            <a:endParaRPr lang="uk-UA" dirty="0"/>
          </a:p>
        </p:txBody>
      </p:sp>
      <p:pic>
        <p:nvPicPr>
          <p:cNvPr id="5122" name="Picture 2" descr="The Boy in the Striped Pyjamas (NHB Modern Plays) : Boyne, John: Amazon.es:  Libr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4362" y="249117"/>
            <a:ext cx="3650604" cy="56787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48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16110" y="391382"/>
            <a:ext cx="4556235" cy="5552218"/>
          </a:xfrm>
        </p:spPr>
        <p:txBody>
          <a:bodyPr>
            <a:normAutofit fontScale="90000"/>
          </a:bodyPr>
          <a:lstStyle/>
          <a:p>
            <a:pPr algn="ctr"/>
            <a:r>
              <a:rPr lang="uk-UA" dirty="0" err="1">
                <a:effectLst>
                  <a:outerShdw blurRad="38100" dist="38100" dir="2700000" algn="tl">
                    <a:srgbClr val="000000">
                      <a:alpha val="43137"/>
                    </a:srgbClr>
                  </a:outerShdw>
                </a:effectLst>
              </a:rPr>
              <a:t>Бойн</a:t>
            </a:r>
            <a:r>
              <a:rPr lang="uk-UA" dirty="0">
                <a:effectLst>
                  <a:outerShdw blurRad="38100" dist="38100" dir="2700000" algn="tl">
                    <a:srgbClr val="000000">
                      <a:alpha val="43137"/>
                    </a:srgbClr>
                  </a:outerShdw>
                </a:effectLst>
              </a:rPr>
              <a:t> написав його за 60 годин і закінчив 30 квітня 2004 року, у день смерті Адольфа Гітлера, який не з'являється в книзі, але незримо присутній там.</a:t>
            </a:r>
            <a:endParaRPr lang="uk-UA" dirty="0"/>
          </a:p>
        </p:txBody>
      </p:sp>
      <p:pic>
        <p:nvPicPr>
          <p:cNvPr id="4" name="Picture 6" descr="The Boy in the Striped Pyjamas: Boyne John + Free Shippi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90604" y="391382"/>
            <a:ext cx="3622829" cy="54072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0116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08092" y="1045506"/>
            <a:ext cx="4761187" cy="5434377"/>
          </a:xfrm>
        </p:spPr>
        <p:txBody>
          <a:bodyPr>
            <a:noAutofit/>
          </a:bodyPr>
          <a:lstStyle/>
          <a:p>
            <a:pPr marL="0" indent="0" algn="ctr">
              <a:buNone/>
            </a:pPr>
            <a:r>
              <a:rPr lang="uk-UA" dirty="0" smtClean="0">
                <a:effectLst>
                  <a:outerShdw blurRad="38100" dist="38100" dir="2700000" algn="tl">
                    <a:srgbClr val="000000">
                      <a:alpha val="43137"/>
                    </a:srgbClr>
                  </a:outerShdw>
                </a:effectLst>
              </a:rPr>
              <a:t>Книга отримала </a:t>
            </a:r>
            <a:r>
              <a:rPr lang="uk-UA" dirty="0">
                <a:effectLst>
                  <a:outerShdw blurRad="38100" dist="38100" dir="2700000" algn="tl">
                    <a:srgbClr val="000000">
                      <a:alpha val="43137"/>
                    </a:srgbClr>
                  </a:outerShdw>
                </a:effectLst>
              </a:rPr>
              <a:t>дві премії </a:t>
            </a:r>
            <a:r>
              <a:rPr lang="en-US" dirty="0">
                <a:effectLst>
                  <a:outerShdw blurRad="38100" dist="38100" dir="2700000" algn="tl">
                    <a:srgbClr val="000000">
                      <a:alpha val="43137"/>
                    </a:srgbClr>
                  </a:outerShdw>
                </a:effectLst>
              </a:rPr>
              <a:t>Irish Book Awards, </a:t>
            </a:r>
            <a:r>
              <a:rPr lang="uk-UA" dirty="0">
                <a:effectLst>
                  <a:outerShdw blurRad="38100" dist="38100" dir="2700000" algn="tl">
                    <a:srgbClr val="000000">
                      <a:alpha val="43137"/>
                    </a:srgbClr>
                  </a:outerShdw>
                </a:effectLst>
              </a:rPr>
              <a:t>премію </a:t>
            </a:r>
            <a:r>
              <a:rPr lang="en-US" dirty="0" err="1">
                <a:effectLst>
                  <a:outerShdw blurRad="38100" dist="38100" dir="2700000" algn="tl">
                    <a:srgbClr val="000000">
                      <a:alpha val="43137"/>
                    </a:srgbClr>
                  </a:outerShdw>
                </a:effectLst>
              </a:rPr>
              <a:t>Bisto</a:t>
            </a:r>
            <a:r>
              <a:rPr lang="en-US" dirty="0">
                <a:effectLst>
                  <a:outerShdw blurRad="38100" dist="38100" dir="2700000" algn="tl">
                    <a:srgbClr val="000000">
                      <a:alpha val="43137"/>
                    </a:srgbClr>
                  </a:outerShdw>
                </a:effectLst>
              </a:rPr>
              <a:t> Book of the Year </a:t>
            </a:r>
            <a:r>
              <a:rPr lang="uk-UA" dirty="0">
                <a:effectLst>
                  <a:outerShdw blurRad="38100" dist="38100" dir="2700000" algn="tl">
                    <a:srgbClr val="000000">
                      <a:alpha val="43137"/>
                    </a:srgbClr>
                  </a:outerShdw>
                </a:effectLst>
              </a:rPr>
              <a:t>і </a:t>
            </a:r>
            <a:r>
              <a:rPr lang="uk-UA" dirty="0" smtClean="0">
                <a:effectLst>
                  <a:outerShdw blurRad="38100" dist="38100" dir="2700000" algn="tl">
                    <a:srgbClr val="000000">
                      <a:alpha val="43137"/>
                    </a:srgbClr>
                  </a:outerShdw>
                </a:effectLst>
              </a:rPr>
              <a:t>була </a:t>
            </a:r>
            <a:r>
              <a:rPr lang="uk-UA" dirty="0">
                <a:effectLst>
                  <a:outerShdw blurRad="38100" dist="38100" dir="2700000" algn="tl">
                    <a:srgbClr val="000000">
                      <a:alpha val="43137"/>
                    </a:srgbClr>
                  </a:outerShdw>
                </a:effectLst>
              </a:rPr>
              <a:t>призером декількох міжнародних нагород. Крім того, </a:t>
            </a:r>
            <a:r>
              <a:rPr lang="uk-UA" dirty="0" smtClean="0">
                <a:effectLst>
                  <a:outerShdw blurRad="38100" dist="38100" dir="2700000" algn="tl">
                    <a:srgbClr val="000000">
                      <a:alpha val="43137"/>
                    </a:srgbClr>
                  </a:outerShdw>
                </a:effectLst>
              </a:rPr>
              <a:t>80 </a:t>
            </a:r>
            <a:r>
              <a:rPr lang="uk-UA" dirty="0">
                <a:effectLst>
                  <a:outerShdw blurRad="38100" dist="38100" dir="2700000" algn="tl">
                    <a:srgbClr val="000000">
                      <a:alpha val="43137"/>
                    </a:srgbClr>
                  </a:outerShdw>
                </a:effectLst>
              </a:rPr>
              <a:t>тижнів </a:t>
            </a:r>
            <a:r>
              <a:rPr lang="uk-UA" dirty="0" smtClean="0">
                <a:effectLst>
                  <a:outerShdw blurRad="38100" dist="38100" dir="2700000" algn="tl">
                    <a:srgbClr val="000000">
                      <a:alpha val="43137"/>
                    </a:srgbClr>
                  </a:outerShdw>
                </a:effectLst>
              </a:rPr>
              <a:t>очолювала </a:t>
            </a:r>
            <a:r>
              <a:rPr lang="uk-UA" dirty="0">
                <a:effectLst>
                  <a:outerShdw blurRad="38100" dist="38100" dir="2700000" algn="tl">
                    <a:srgbClr val="000000">
                      <a:alpha val="43137"/>
                    </a:srgbClr>
                  </a:outerShdw>
                </a:effectLst>
              </a:rPr>
              <a:t>список бестселерів Ірландії та </a:t>
            </a:r>
            <a:r>
              <a:rPr lang="en-US" dirty="0">
                <a:effectLst>
                  <a:outerShdw blurRad="38100" dist="38100" dir="2700000" algn="tl">
                    <a:srgbClr val="000000">
                      <a:alpha val="43137"/>
                    </a:srgbClr>
                  </a:outerShdw>
                </a:effectLst>
              </a:rPr>
              <a:t>New York Times Bestseller List </a:t>
            </a:r>
            <a:r>
              <a:rPr lang="uk-UA" dirty="0">
                <a:effectLst>
                  <a:outerShdw blurRad="38100" dist="38100" dir="2700000" algn="tl">
                    <a:srgbClr val="000000">
                      <a:alpha val="43137"/>
                    </a:srgbClr>
                  </a:outerShdw>
                </a:effectLst>
              </a:rPr>
              <a:t>і </a:t>
            </a:r>
            <a:r>
              <a:rPr lang="uk-UA" dirty="0" smtClean="0">
                <a:effectLst>
                  <a:outerShdw blurRad="38100" dist="38100" dir="2700000" algn="tl">
                    <a:srgbClr val="000000">
                      <a:alpha val="43137"/>
                    </a:srgbClr>
                  </a:outerShdw>
                </a:effectLst>
              </a:rPr>
              <a:t>лідирувала </a:t>
            </a:r>
            <a:r>
              <a:rPr lang="uk-UA" dirty="0">
                <a:effectLst>
                  <a:outerShdw blurRad="38100" dist="38100" dir="2700000" algn="tl">
                    <a:srgbClr val="000000">
                      <a:alpha val="43137"/>
                    </a:srgbClr>
                  </a:outerShdw>
                </a:effectLst>
              </a:rPr>
              <a:t>у 2007-му і 2008-му роках за продажами в Іспанії. У світі продано понад 9 мільйонів </a:t>
            </a:r>
            <a:r>
              <a:rPr lang="uk-UA" dirty="0" smtClean="0">
                <a:effectLst>
                  <a:outerShdw blurRad="38100" dist="38100" dir="2700000" algn="tl">
                    <a:srgbClr val="000000">
                      <a:alpha val="43137"/>
                    </a:srgbClr>
                  </a:outerShdw>
                </a:effectLst>
              </a:rPr>
              <a:t>примірників. </a:t>
            </a:r>
            <a:endParaRPr lang="uk-UA" dirty="0">
              <a:effectLst>
                <a:outerShdw blurRad="38100" dist="38100" dir="2700000" algn="tl">
                  <a:srgbClr val="000000">
                    <a:alpha val="43137"/>
                  </a:srgbClr>
                </a:outerShdw>
              </a:effectLst>
            </a:endParaRPr>
          </a:p>
        </p:txBody>
      </p:sp>
      <p:pic>
        <p:nvPicPr>
          <p:cNvPr id="4" name="Picture 2" descr="Hlopchyk v smugastij pizham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504" y="266865"/>
            <a:ext cx="3547242" cy="54343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975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00900" y="176671"/>
            <a:ext cx="3759200" cy="1325563"/>
          </a:xfrm>
        </p:spPr>
        <p:txBody>
          <a:bodyPr>
            <a:noAutofit/>
          </a:bodyPr>
          <a:lstStyle/>
          <a:p>
            <a:pPr algn="ctr"/>
            <a:r>
              <a:rPr lang="uk-UA" sz="2800" dirty="0">
                <a:effectLst>
                  <a:outerShdw blurRad="38100" dist="38100" dir="2700000" algn="tl">
                    <a:srgbClr val="000000">
                      <a:alpha val="43137"/>
                    </a:srgbClr>
                  </a:outerShdw>
                </a:effectLst>
              </a:rPr>
              <a:t>Твір був екранізований у 2008 році.</a:t>
            </a:r>
            <a:br>
              <a:rPr lang="uk-UA" sz="2800" dirty="0">
                <a:effectLst>
                  <a:outerShdw blurRad="38100" dist="38100" dir="2700000" algn="tl">
                    <a:srgbClr val="000000">
                      <a:alpha val="43137"/>
                    </a:srgbClr>
                  </a:outerShdw>
                </a:effectLst>
              </a:rPr>
            </a:br>
            <a:endParaRPr lang="uk-UA" sz="2800" dirty="0"/>
          </a:p>
        </p:txBody>
      </p:sp>
      <p:sp>
        <p:nvSpPr>
          <p:cNvPr id="3" name="Объект 2"/>
          <p:cNvSpPr>
            <a:spLocks noGrp="1"/>
          </p:cNvSpPr>
          <p:nvPr>
            <p:ph idx="1"/>
          </p:nvPr>
        </p:nvSpPr>
        <p:spPr>
          <a:xfrm>
            <a:off x="6332482" y="1087820"/>
            <a:ext cx="4776952" cy="5770179"/>
          </a:xfrm>
        </p:spPr>
        <p:txBody>
          <a:bodyPr>
            <a:normAutofit fontScale="70000" lnSpcReduction="20000"/>
          </a:bodyPr>
          <a:lstStyle/>
          <a:p>
            <a:pPr algn="ctr"/>
            <a:r>
              <a:rPr lang="ru-RU" dirty="0" err="1">
                <a:effectLst>
                  <a:outerShdw blurRad="38100" dist="38100" dir="2700000" algn="tl">
                    <a:srgbClr val="000000">
                      <a:alpha val="43137"/>
                    </a:srgbClr>
                  </a:outerShdw>
                </a:effectLst>
              </a:rPr>
              <a:t>Р</a:t>
            </a:r>
            <a:r>
              <a:rPr lang="ru-RU" dirty="0" err="1" smtClean="0">
                <a:effectLst>
                  <a:outerShdw blurRad="38100" dist="38100" dir="2700000" algn="tl">
                    <a:srgbClr val="000000">
                      <a:alpha val="43137"/>
                    </a:srgbClr>
                  </a:outerShdw>
                </a:effectLst>
              </a:rPr>
              <a:t>ежисер</a:t>
            </a:r>
            <a:r>
              <a:rPr lang="ru-RU" dirty="0" smtClean="0">
                <a:effectLst>
                  <a:outerShdw blurRad="38100" dist="38100" dir="2700000" algn="tl">
                    <a:srgbClr val="000000">
                      <a:alpha val="43137"/>
                    </a:srgbClr>
                  </a:outerShdw>
                </a:effectLst>
              </a:rPr>
              <a:t> Марк Герман.</a:t>
            </a:r>
          </a:p>
          <a:p>
            <a:pPr algn="ctr"/>
            <a:r>
              <a:rPr lang="ru-RU" dirty="0" err="1" smtClean="0">
                <a:effectLst>
                  <a:outerShdw blurRad="38100" dist="38100" dir="2700000" algn="tl">
                    <a:srgbClr val="000000">
                      <a:alpha val="43137"/>
                    </a:srgbClr>
                  </a:outerShdw>
                </a:effectLst>
              </a:rPr>
              <a:t>Зйомки</a:t>
            </a:r>
            <a:r>
              <a:rPr lang="ru-RU" dirty="0" smtClean="0">
                <a:effectLst>
                  <a:outerShdw blurRad="38100" dist="38100" dir="2700000" algn="tl">
                    <a:srgbClr val="000000">
                      <a:alpha val="43137"/>
                    </a:srgbClr>
                  </a:outerShdw>
                </a:effectLst>
              </a:rPr>
              <a:t> </a:t>
            </a:r>
            <a:r>
              <a:rPr lang="ru-RU" dirty="0" err="1" smtClean="0">
                <a:effectLst>
                  <a:outerShdw blurRad="38100" dist="38100" dir="2700000" algn="tl">
                    <a:srgbClr val="000000">
                      <a:alpha val="43137"/>
                    </a:srgbClr>
                  </a:outerShdw>
                </a:effectLst>
              </a:rPr>
              <a:t>фільму</a:t>
            </a:r>
            <a:r>
              <a:rPr lang="ru-RU" dirty="0" smtClean="0">
                <a:effectLst>
                  <a:outerShdw blurRad="38100" dist="38100" dir="2700000" algn="tl">
                    <a:srgbClr val="000000">
                      <a:alpha val="43137"/>
                    </a:srgbClr>
                  </a:outerShdw>
                </a:effectLst>
              </a:rPr>
              <a:t> проходили в </a:t>
            </a:r>
            <a:r>
              <a:rPr lang="ru-RU" dirty="0" err="1" smtClean="0">
                <a:effectLst>
                  <a:outerShdw blurRad="38100" dist="38100" dir="2700000" algn="tl">
                    <a:srgbClr val="000000">
                      <a:alpha val="43137"/>
                    </a:srgbClr>
                  </a:outerShdw>
                </a:effectLst>
              </a:rPr>
              <a:t>Будапешті</a:t>
            </a:r>
            <a:r>
              <a:rPr lang="ru-RU" dirty="0" smtClean="0">
                <a:effectLst>
                  <a:outerShdw blurRad="38100" dist="38100" dir="2700000" algn="tl">
                    <a:srgbClr val="000000">
                      <a:alpha val="43137"/>
                    </a:srgbClr>
                  </a:outerShdw>
                </a:effectLst>
              </a:rPr>
              <a:t>.</a:t>
            </a:r>
            <a:endParaRPr lang="uk-UA" dirty="0">
              <a:effectLst>
                <a:outerShdw blurRad="38100" dist="38100" dir="2700000" algn="tl">
                  <a:srgbClr val="000000">
                    <a:alpha val="43137"/>
                  </a:srgbClr>
                </a:outerShdw>
              </a:effectLst>
            </a:endParaRPr>
          </a:p>
          <a:p>
            <a:pPr marL="0" indent="0" algn="ctr">
              <a:buNone/>
            </a:pPr>
            <a:r>
              <a:rPr lang="uk-UA" dirty="0" smtClean="0">
                <a:effectLst>
                  <a:outerShdw blurRad="38100" dist="38100" dir="2700000" algn="tl">
                    <a:srgbClr val="000000">
                      <a:alpha val="43137"/>
                    </a:srgbClr>
                  </a:outerShdw>
                </a:effectLst>
              </a:rPr>
              <a:t>Нагороди</a:t>
            </a:r>
          </a:p>
          <a:p>
            <a:pPr marL="0" indent="0" algn="ctr">
              <a:buNone/>
            </a:pPr>
            <a:r>
              <a:rPr lang="uk-UA" dirty="0" smtClean="0">
                <a:effectLst>
                  <a:outerShdw blurRad="38100" dist="38100" dir="2700000" algn="tl">
                    <a:srgbClr val="000000">
                      <a:alpha val="43137"/>
                    </a:srgbClr>
                  </a:outerShdw>
                </a:effectLst>
              </a:rPr>
              <a:t>Призи</a:t>
            </a:r>
          </a:p>
          <a:p>
            <a:pPr algn="ctr"/>
            <a:r>
              <a:rPr lang="uk-UA" dirty="0" smtClean="0">
                <a:effectLst>
                  <a:outerShdw blurRad="38100" dist="38100" dir="2700000" algn="tl">
                    <a:srgbClr val="000000">
                      <a:alpha val="43137"/>
                    </a:srgbClr>
                  </a:outerShdw>
                </a:effectLst>
              </a:rPr>
              <a:t>Премія британського незалежного кіно:</a:t>
            </a:r>
          </a:p>
          <a:p>
            <a:pPr marL="0" indent="0" algn="ctr">
              <a:buNone/>
            </a:pPr>
            <a:r>
              <a:rPr lang="uk-UA" dirty="0" smtClean="0">
                <a:effectLst>
                  <a:outerShdw blurRad="38100" dist="38100" dir="2700000" algn="tl">
                    <a:srgbClr val="000000">
                      <a:alpha val="43137"/>
                    </a:srgbClr>
                  </a:outerShdw>
                </a:effectLst>
              </a:rPr>
              <a:t>Найкраща акторка — Віра </a:t>
            </a:r>
            <a:r>
              <a:rPr lang="uk-UA" dirty="0" err="1" smtClean="0">
                <a:effectLst>
                  <a:outerShdw blurRad="38100" dist="38100" dir="2700000" algn="tl">
                    <a:srgbClr val="000000">
                      <a:alpha val="43137"/>
                    </a:srgbClr>
                  </a:outerShdw>
                </a:effectLst>
              </a:rPr>
              <a:t>Фарміґа</a:t>
            </a:r>
            <a:endParaRPr lang="uk-UA" dirty="0" smtClean="0">
              <a:effectLst>
                <a:outerShdw blurRad="38100" dist="38100" dir="2700000" algn="tl">
                  <a:srgbClr val="000000">
                    <a:alpha val="43137"/>
                  </a:srgbClr>
                </a:outerShdw>
              </a:effectLst>
            </a:endParaRPr>
          </a:p>
          <a:p>
            <a:pPr algn="ctr"/>
            <a:r>
              <a:rPr lang="uk-UA" dirty="0" smtClean="0">
                <a:effectLst>
                  <a:outerShdw blurRad="38100" dist="38100" dir="2700000" algn="tl">
                    <a:srgbClr val="000000">
                      <a:alpha val="43137"/>
                    </a:srgbClr>
                  </a:outerShdw>
                </a:effectLst>
              </a:rPr>
              <a:t>Міжнародний кінофестиваль у Чикаго:</a:t>
            </a:r>
          </a:p>
          <a:p>
            <a:pPr marL="0" indent="0" algn="ctr">
              <a:buNone/>
            </a:pPr>
            <a:r>
              <a:rPr lang="uk-UA" dirty="0" smtClean="0">
                <a:effectLst>
                  <a:outerShdw blurRad="38100" dist="38100" dir="2700000" algn="tl">
                    <a:srgbClr val="000000">
                      <a:alpha val="43137"/>
                    </a:srgbClr>
                  </a:outerShdw>
                </a:effectLst>
              </a:rPr>
              <a:t>Приз глядацьких симпатій — Марк Герман</a:t>
            </a:r>
          </a:p>
          <a:p>
            <a:pPr marL="0" indent="0" algn="ctr">
              <a:buNone/>
            </a:pPr>
            <a:r>
              <a:rPr lang="uk-UA" dirty="0" smtClean="0">
                <a:effectLst>
                  <a:outerShdw blurRad="38100" dist="38100" dir="2700000" algn="tl">
                    <a:srgbClr val="000000">
                      <a:alpha val="43137"/>
                    </a:srgbClr>
                  </a:outerShdw>
                </a:effectLst>
              </a:rPr>
              <a:t>Гойя:</a:t>
            </a:r>
          </a:p>
          <a:p>
            <a:pPr algn="ctr"/>
            <a:r>
              <a:rPr lang="uk-UA" dirty="0" smtClean="0">
                <a:effectLst>
                  <a:outerShdw blurRad="38100" dist="38100" dir="2700000" algn="tl">
                    <a:srgbClr val="000000">
                      <a:alpha val="43137"/>
                    </a:srgbClr>
                  </a:outerShdw>
                </a:effectLst>
              </a:rPr>
              <a:t>Найкращий фільм Європи</a:t>
            </a:r>
          </a:p>
          <a:p>
            <a:pPr marL="0" indent="0" algn="ctr">
              <a:buNone/>
            </a:pPr>
            <a:r>
              <a:rPr lang="uk-UA" dirty="0" smtClean="0">
                <a:effectLst>
                  <a:outerShdw blurRad="38100" dist="38100" dir="2700000" algn="tl">
                    <a:srgbClr val="000000">
                      <a:alpha val="43137"/>
                    </a:srgbClr>
                  </a:outerShdw>
                </a:effectLst>
              </a:rPr>
              <a:t>Номінації</a:t>
            </a:r>
          </a:p>
          <a:p>
            <a:pPr algn="ctr"/>
            <a:r>
              <a:rPr lang="uk-UA" dirty="0" smtClean="0">
                <a:effectLst>
                  <a:outerShdw blurRad="38100" dist="38100" dir="2700000" algn="tl">
                    <a:srgbClr val="000000">
                      <a:alpha val="43137"/>
                    </a:srgbClr>
                  </a:outerShdw>
                </a:effectLst>
              </a:rPr>
              <a:t>Премія британського незалежного кіно:</a:t>
            </a:r>
          </a:p>
          <a:p>
            <a:pPr marL="0" indent="0" algn="ctr">
              <a:buNone/>
            </a:pPr>
            <a:r>
              <a:rPr lang="uk-UA" dirty="0" smtClean="0">
                <a:effectLst>
                  <a:outerShdw blurRad="38100" dist="38100" dir="2700000" algn="tl">
                    <a:srgbClr val="000000">
                      <a:alpha val="43137"/>
                    </a:srgbClr>
                  </a:outerShdw>
                </a:effectLst>
              </a:rPr>
              <a:t>Найкращий режисер — Марк Герман</a:t>
            </a:r>
          </a:p>
          <a:p>
            <a:pPr marL="0" indent="0" algn="ctr">
              <a:buNone/>
            </a:pPr>
            <a:r>
              <a:rPr lang="uk-UA" dirty="0" smtClean="0">
                <a:effectLst>
                  <a:outerShdw blurRad="38100" dist="38100" dir="2700000" algn="tl">
                    <a:srgbClr val="000000">
                      <a:alpha val="43137"/>
                    </a:srgbClr>
                  </a:outerShdw>
                </a:effectLst>
              </a:rPr>
              <a:t>Відкриття року — Аса </a:t>
            </a:r>
            <a:r>
              <a:rPr lang="uk-UA" dirty="0" err="1" smtClean="0">
                <a:effectLst>
                  <a:outerShdw blurRad="38100" dist="38100" dir="2700000" algn="tl">
                    <a:srgbClr val="000000">
                      <a:alpha val="43137"/>
                    </a:srgbClr>
                  </a:outerShdw>
                </a:effectLst>
              </a:rPr>
              <a:t>Баттерфілд</a:t>
            </a:r>
            <a:endParaRPr lang="uk-UA" dirty="0" smtClean="0">
              <a:effectLst>
                <a:outerShdw blurRad="38100" dist="38100" dir="2700000" algn="tl">
                  <a:srgbClr val="000000">
                    <a:alpha val="43137"/>
                  </a:srgbClr>
                </a:outerShdw>
              </a:effectLst>
            </a:endParaRPr>
          </a:p>
        </p:txBody>
      </p:sp>
      <p:pic>
        <p:nvPicPr>
          <p:cNvPr id="4" name="Picture 4" descr="The-boy-in-the-striped-pyjamas- 2008 1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660" y="160905"/>
            <a:ext cx="3876256" cy="57196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227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6158" y="1115649"/>
            <a:ext cx="5199993" cy="1325563"/>
          </a:xfrm>
        </p:spPr>
        <p:txBody>
          <a:bodyPr>
            <a:normAutofit fontScale="90000"/>
          </a:bodyPr>
          <a:lstStyle/>
          <a:p>
            <a:pPr algn="ctr"/>
            <a:r>
              <a:rPr lang="uk-UA" dirty="0" err="1">
                <a:effectLst>
                  <a:outerShdw blurRad="38100" dist="38100" dir="2700000" algn="tl">
                    <a:srgbClr val="000000">
                      <a:alpha val="43137"/>
                    </a:srgbClr>
                  </a:outerShdw>
                </a:effectLst>
              </a:rPr>
              <a:t>Націона́л-соціалі́зм</a:t>
            </a:r>
            <a:r>
              <a:rPr lang="uk-UA" dirty="0">
                <a:effectLst>
                  <a:outerShdw blurRad="38100" dist="38100" dir="2700000" algn="tl">
                    <a:srgbClr val="000000">
                      <a:alpha val="43137"/>
                    </a:srgbClr>
                  </a:outerShdw>
                </a:effectLst>
              </a:rPr>
              <a:t> (нім. </a:t>
            </a:r>
            <a:r>
              <a:rPr lang="en-US" dirty="0" err="1">
                <a:effectLst>
                  <a:outerShdw blurRad="38100" dist="38100" dir="2700000" algn="tl">
                    <a:srgbClr val="000000">
                      <a:alpha val="43137"/>
                    </a:srgbClr>
                  </a:outerShdw>
                </a:effectLst>
              </a:rPr>
              <a:t>Nationalsozialismus</a:t>
            </a:r>
            <a:r>
              <a:rPr lang="en-US" dirty="0">
                <a:effectLst>
                  <a:outerShdw blurRad="38100" dist="38100" dir="2700000" algn="tl">
                    <a:srgbClr val="000000">
                      <a:alpha val="43137"/>
                    </a:srgbClr>
                  </a:outerShdw>
                </a:effectLst>
              </a:rPr>
              <a:t>), </a:t>
            </a:r>
            <a:r>
              <a:rPr lang="uk-UA" dirty="0">
                <a:effectLst>
                  <a:outerShdw blurRad="38100" dist="38100" dir="2700000" algn="tl">
                    <a:srgbClr val="000000">
                      <a:alpha val="43137"/>
                    </a:srgbClr>
                  </a:outerShdw>
                </a:effectLst>
              </a:rPr>
              <a:t>скорочено нацизм (нім. </a:t>
            </a:r>
            <a:r>
              <a:rPr lang="en-US" dirty="0" err="1" smtClean="0">
                <a:effectLst>
                  <a:outerShdw blurRad="38100" dist="38100" dir="2700000" algn="tl">
                    <a:srgbClr val="000000">
                      <a:alpha val="43137"/>
                    </a:srgbClr>
                  </a:outerShdw>
                </a:effectLst>
              </a:rPr>
              <a:t>Nazismus</a:t>
            </a:r>
            <a:r>
              <a:rPr lang="en-US" dirty="0" smtClean="0">
                <a:effectLst>
                  <a:outerShdw blurRad="38100" dist="38100" dir="2700000" algn="tl">
                    <a:srgbClr val="000000">
                      <a:alpha val="43137"/>
                    </a:srgbClr>
                  </a:outerShdw>
                </a:effectLst>
              </a:rPr>
              <a:t>)</a:t>
            </a:r>
            <a:endParaRPr lang="uk-UA"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6400800" y="283779"/>
            <a:ext cx="4776953" cy="5565228"/>
          </a:xfrm>
        </p:spPr>
        <p:txBody>
          <a:bodyPr>
            <a:normAutofit fontScale="85000" lnSpcReduction="10000"/>
          </a:bodyPr>
          <a:lstStyle/>
          <a:p>
            <a:pPr marL="0" indent="0" algn="ctr">
              <a:buNone/>
            </a:pPr>
            <a:r>
              <a:rPr lang="uk-UA" dirty="0" smtClean="0">
                <a:effectLst>
                  <a:outerShdw blurRad="38100" dist="38100" dir="2700000" algn="tl">
                    <a:srgbClr val="000000">
                      <a:alpha val="43137"/>
                    </a:srgbClr>
                  </a:outerShdw>
                </a:effectLst>
              </a:rPr>
              <a:t>тоталітарна </a:t>
            </a:r>
            <a:r>
              <a:rPr lang="uk-UA" dirty="0">
                <a:effectLst>
                  <a:outerShdw blurRad="38100" dist="38100" dir="2700000" algn="tl">
                    <a:srgbClr val="000000">
                      <a:alpha val="43137"/>
                    </a:srgbClr>
                  </a:outerShdw>
                </a:effectLst>
              </a:rPr>
              <a:t>імперська політична ідеологія, яка була політичною доктриною керівництва Німеччини та правлячої Націонал-соціалістичної робітничої партії Німеччини, а також у деяких інших країнах. Базується на </a:t>
            </a:r>
            <a:r>
              <a:rPr lang="uk-UA" dirty="0" err="1">
                <a:effectLst>
                  <a:outerShdw blurRad="38100" dist="38100" dir="2700000" algn="tl">
                    <a:srgbClr val="000000">
                      <a:alpha val="43137"/>
                    </a:srgbClr>
                  </a:outerShdw>
                </a:effectLst>
              </a:rPr>
              <a:t>мітах</a:t>
            </a:r>
            <a:r>
              <a:rPr lang="uk-UA" dirty="0">
                <a:effectLst>
                  <a:outerShdw blurRad="38100" dist="38100" dir="2700000" algn="tl">
                    <a:srgbClr val="000000">
                      <a:alpha val="43137"/>
                    </a:srgbClr>
                  </a:outerShdw>
                </a:effectLst>
              </a:rPr>
              <a:t> про історичну велич своєї нації, її належність до «вищої раси», що, на думку ідеологів нацизму, дає їй право на розширення так званого «</a:t>
            </a:r>
            <a:r>
              <a:rPr lang="uk-UA" dirty="0" smtClean="0">
                <a:effectLst>
                  <a:outerShdw blurRad="38100" dist="38100" dir="2700000" algn="tl">
                    <a:srgbClr val="000000">
                      <a:alpha val="43137"/>
                    </a:srgbClr>
                  </a:outerShdw>
                </a:effectLst>
              </a:rPr>
              <a:t>життєвого </a:t>
            </a:r>
            <a:r>
              <a:rPr lang="uk-UA" dirty="0">
                <a:effectLst>
                  <a:outerShdw blurRad="38100" dist="38100" dir="2700000" algn="tl">
                    <a:srgbClr val="000000">
                      <a:alpha val="43137"/>
                    </a:srgbClr>
                  </a:outerShdw>
                </a:effectLst>
              </a:rPr>
              <a:t>простору</a:t>
            </a:r>
            <a:r>
              <a:rPr lang="uk-UA" dirty="0" smtClean="0">
                <a:effectLst>
                  <a:outerShdw blurRad="38100" dist="38100" dir="2700000" algn="tl">
                    <a:srgbClr val="000000">
                      <a:alpha val="43137"/>
                    </a:srgbClr>
                  </a:outerShdw>
                </a:effectLst>
              </a:rPr>
              <a:t>», </a:t>
            </a:r>
            <a:r>
              <a:rPr lang="uk-UA" dirty="0">
                <a:effectLst>
                  <a:outerShdw blurRad="38100" dist="38100" dir="2700000" algn="tl">
                    <a:srgbClr val="000000">
                      <a:alpha val="43137"/>
                    </a:srgbClr>
                  </a:outerShdw>
                </a:effectLst>
              </a:rPr>
              <a:t>захоплюючи території інших держав та проводячи на них політику </a:t>
            </a:r>
            <a:r>
              <a:rPr lang="uk-UA" dirty="0" smtClean="0">
                <a:effectLst>
                  <a:outerShdw blurRad="38100" dist="38100" dir="2700000" algn="tl">
                    <a:srgbClr val="000000">
                      <a:alpha val="43137"/>
                    </a:srgbClr>
                  </a:outerShdw>
                </a:effectLst>
              </a:rPr>
              <a:t>геноциду</a:t>
            </a:r>
            <a:r>
              <a:rPr lang="uk-UA" dirty="0">
                <a:effectLst>
                  <a:outerShdw blurRad="38100" dist="38100" dir="2700000" algn="tl">
                    <a:srgbClr val="000000">
                      <a:alpha val="43137"/>
                    </a:srgbClr>
                  </a:outerShdw>
                </a:effectLst>
              </a:rPr>
              <a:t>. Націонал-соціалізм у Німеччині заснований на теоріях антисемітизму, расової ієрархії і соціального дарвінізму. </a:t>
            </a:r>
          </a:p>
        </p:txBody>
      </p:sp>
      <p:pic>
        <p:nvPicPr>
          <p:cNvPr id="10244" name="Picture 4" descr="Миротворець» Гітлер: невивчені уроки для сьогоденн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643" y="3183800"/>
            <a:ext cx="4274991" cy="24099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194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0524" y="1008993"/>
            <a:ext cx="4918841" cy="2061341"/>
          </a:xfrm>
        </p:spPr>
        <p:txBody>
          <a:bodyPr>
            <a:noAutofit/>
          </a:bodyPr>
          <a:lstStyle/>
          <a:p>
            <a:pPr algn="ctr"/>
            <a:r>
              <a:rPr lang="uk-UA" sz="3600" b="1" dirty="0" err="1">
                <a:effectLst>
                  <a:outerShdw blurRad="38100" dist="38100" dir="2700000" algn="tl">
                    <a:srgbClr val="000000">
                      <a:alpha val="43137"/>
                    </a:srgbClr>
                  </a:outerShdw>
                </a:effectLst>
              </a:rPr>
              <a:t>Голоко́ст</a:t>
            </a:r>
            <a:r>
              <a:rPr lang="uk-UA" sz="3600" b="1" dirty="0">
                <a:effectLst>
                  <a:outerShdw blurRad="38100" dist="38100" dir="2700000" algn="tl">
                    <a:srgbClr val="000000">
                      <a:alpha val="43137"/>
                    </a:srgbClr>
                  </a:outerShdw>
                </a:effectLst>
              </a:rPr>
              <a:t> (від </a:t>
            </a:r>
            <a:r>
              <a:rPr lang="uk-UA" sz="3600" b="1" dirty="0" err="1">
                <a:effectLst>
                  <a:outerShdw blurRad="38100" dist="38100" dir="2700000" algn="tl">
                    <a:srgbClr val="000000">
                      <a:alpha val="43137"/>
                    </a:srgbClr>
                  </a:outerShdw>
                </a:effectLst>
              </a:rPr>
              <a:t>англ</a:t>
            </a:r>
            <a:r>
              <a:rPr lang="uk-UA" sz="3600" b="1"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the Holocaust, </a:t>
            </a:r>
            <a:r>
              <a:rPr lang="uk-UA" sz="3600" b="1" dirty="0">
                <a:effectLst>
                  <a:outerShdw blurRad="38100" dist="38100" dir="2700000" algn="tl">
                    <a:srgbClr val="000000">
                      <a:alpha val="43137"/>
                    </a:srgbClr>
                  </a:outerShdw>
                </a:effectLst>
              </a:rPr>
              <a:t>з дав.-гр. </a:t>
            </a:r>
            <a:r>
              <a:rPr lang="el-GR" sz="3600" b="1" dirty="0">
                <a:effectLst>
                  <a:outerShdw blurRad="38100" dist="38100" dir="2700000" algn="tl">
                    <a:srgbClr val="000000">
                      <a:alpha val="43137"/>
                    </a:srgbClr>
                  </a:outerShdw>
                </a:effectLst>
              </a:rPr>
              <a:t>ὁλοκαύστος — «</a:t>
            </a:r>
            <a:r>
              <a:rPr lang="uk-UA" sz="3600" b="1" dirty="0">
                <a:effectLst>
                  <a:outerShdw blurRad="38100" dist="38100" dir="2700000" algn="tl">
                    <a:srgbClr val="000000">
                      <a:alpha val="43137"/>
                    </a:srgbClr>
                  </a:outerShdw>
                </a:effectLst>
              </a:rPr>
              <a:t>всеспалення»), відомий також як </a:t>
            </a:r>
            <a:r>
              <a:rPr lang="uk-UA" sz="3600" b="1" dirty="0" err="1">
                <a:effectLst>
                  <a:outerShdw blurRad="38100" dist="38100" dir="2700000" algn="tl">
                    <a:srgbClr val="000000">
                      <a:alpha val="43137"/>
                    </a:srgbClr>
                  </a:outerShdw>
                </a:effectLst>
              </a:rPr>
              <a:t>Шоа</a:t>
            </a:r>
            <a:r>
              <a:rPr lang="uk-UA" sz="3600" b="1" dirty="0">
                <a:effectLst>
                  <a:outerShdw blurRad="38100" dist="38100" dir="2700000" algn="tl">
                    <a:srgbClr val="000000">
                      <a:alpha val="43137"/>
                    </a:srgbClr>
                  </a:outerShdw>
                </a:effectLst>
              </a:rPr>
              <a:t> (</a:t>
            </a:r>
            <a:r>
              <a:rPr lang="uk-UA" sz="3600" b="1" dirty="0" err="1">
                <a:effectLst>
                  <a:outerShdw blurRad="38100" dist="38100" dir="2700000" algn="tl">
                    <a:srgbClr val="000000">
                      <a:alpha val="43137"/>
                    </a:srgbClr>
                  </a:outerShdw>
                </a:effectLst>
              </a:rPr>
              <a:t>івр</a:t>
            </a:r>
            <a:r>
              <a:rPr lang="uk-UA" sz="3600" b="1" dirty="0">
                <a:effectLst>
                  <a:outerShdw blurRad="38100" dist="38100" dir="2700000" algn="tl">
                    <a:srgbClr val="000000">
                      <a:alpha val="43137"/>
                    </a:srgbClr>
                  </a:outerShdw>
                </a:effectLst>
              </a:rPr>
              <a:t>. </a:t>
            </a:r>
            <a:r>
              <a:rPr lang="he-IL" sz="3600" b="1" dirty="0">
                <a:effectLst>
                  <a:outerShdw blurRad="38100" dist="38100" dir="2700000" algn="tl">
                    <a:srgbClr val="000000">
                      <a:alpha val="43137"/>
                    </a:srgbClr>
                  </a:outerShdw>
                </a:effectLst>
              </a:rPr>
              <a:t>השואה‎, </a:t>
            </a:r>
            <a:r>
              <a:rPr lang="en-US" sz="3600" b="1" dirty="0" err="1">
                <a:effectLst>
                  <a:outerShdw blurRad="38100" dist="38100" dir="2700000" algn="tl">
                    <a:srgbClr val="000000">
                      <a:alpha val="43137"/>
                    </a:srgbClr>
                  </a:outerShdw>
                </a:effectLst>
              </a:rPr>
              <a:t>HaShoah</a:t>
            </a:r>
            <a:r>
              <a:rPr lang="en-US" sz="3600" b="1" dirty="0">
                <a:effectLst>
                  <a:outerShdw blurRad="38100" dist="38100" dir="2700000" algn="tl">
                    <a:srgbClr val="000000">
                      <a:alpha val="43137"/>
                    </a:srgbClr>
                  </a:outerShdw>
                </a:effectLst>
              </a:rPr>
              <a:t>, «</a:t>
            </a:r>
            <a:r>
              <a:rPr lang="uk-UA" sz="3600" b="1" dirty="0">
                <a:effectLst>
                  <a:outerShdw blurRad="38100" dist="38100" dir="2700000" algn="tl">
                    <a:srgbClr val="000000">
                      <a:alpha val="43137"/>
                    </a:srgbClr>
                  </a:outerShdw>
                </a:effectLst>
              </a:rPr>
              <a:t>катастрофа</a:t>
            </a:r>
            <a:r>
              <a:rPr lang="uk-UA" sz="3600" b="1" dirty="0" smtClean="0">
                <a:effectLst>
                  <a:outerShdw blurRad="38100" dist="38100" dir="2700000" algn="tl">
                    <a:srgbClr val="000000">
                      <a:alpha val="43137"/>
                    </a:srgbClr>
                  </a:outerShdw>
                </a:effectLst>
              </a:rPr>
              <a:t>») - </a:t>
            </a:r>
            <a:endParaRPr lang="uk-UA" sz="36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6356642" y="365125"/>
            <a:ext cx="4836875" cy="4176712"/>
          </a:xfrm>
        </p:spPr>
        <p:txBody>
          <a:bodyPr>
            <a:normAutofit/>
          </a:bodyPr>
          <a:lstStyle/>
          <a:p>
            <a:pPr marL="0" lvl="0" indent="0" algn="ctr">
              <a:buNone/>
            </a:pPr>
            <a:r>
              <a:rPr lang="uk-UA" sz="3600" dirty="0">
                <a:solidFill>
                  <a:prstClr val="black"/>
                </a:solidFill>
                <a:effectLst>
                  <a:outerShdw blurRad="38100" dist="38100" dir="2700000" algn="tl">
                    <a:srgbClr val="000000">
                      <a:alpha val="43137"/>
                    </a:srgbClr>
                  </a:outerShdw>
                </a:effectLst>
              </a:rPr>
              <a:t>геноцид єврейського народу в часи Другої світової війни, внаслідок якого загинуло приблизно 6 мільйонів євреїв.</a:t>
            </a:r>
          </a:p>
          <a:p>
            <a:pPr marL="0" indent="0" algn="ctr">
              <a:buNone/>
            </a:pPr>
            <a:endParaRPr lang="uk-UA" sz="3600" dirty="0">
              <a:effectLst>
                <a:outerShdw blurRad="38100" dist="38100" dir="2700000" algn="tl">
                  <a:srgbClr val="000000">
                    <a:alpha val="43137"/>
                  </a:srgbClr>
                </a:outerShdw>
              </a:effectLst>
            </a:endParaRPr>
          </a:p>
        </p:txBody>
      </p:sp>
      <p:pic>
        <p:nvPicPr>
          <p:cNvPr id="8" name="Рисунок 7"/>
          <p:cNvPicPr>
            <a:picLocks noChangeAspect="1"/>
          </p:cNvPicPr>
          <p:nvPr/>
        </p:nvPicPr>
        <p:blipFill>
          <a:blip r:embed="rId2"/>
          <a:stretch>
            <a:fillRect/>
          </a:stretch>
        </p:blipFill>
        <p:spPr>
          <a:xfrm>
            <a:off x="6873766" y="3309289"/>
            <a:ext cx="3874466" cy="2582978"/>
          </a:xfrm>
          <a:prstGeom prst="rect">
            <a:avLst/>
          </a:prstGeom>
          <a:ln>
            <a:noFill/>
          </a:ln>
          <a:effectLst>
            <a:softEdge rad="112500"/>
          </a:effectLst>
        </p:spPr>
      </p:pic>
      <p:pic>
        <p:nvPicPr>
          <p:cNvPr id="1026" name="Picture 2" descr="Табори смерті: масові вбивства євреїв нацистами - 24 Канал"/>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5378" y="3713320"/>
            <a:ext cx="3231931" cy="21789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730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9200" y="1282701"/>
            <a:ext cx="4864100" cy="3632200"/>
          </a:xfrm>
        </p:spPr>
        <p:txBody>
          <a:bodyPr>
            <a:noAutofit/>
          </a:bodyPr>
          <a:lstStyle/>
          <a:p>
            <a:pPr algn="ctr"/>
            <a:r>
              <a:rPr lang="uk-UA" sz="3200" dirty="0" err="1">
                <a:effectLst>
                  <a:outerShdw blurRad="38100" dist="38100" dir="2700000" algn="tl">
                    <a:srgbClr val="000000">
                      <a:alpha val="43137"/>
                    </a:srgbClr>
                  </a:outerShdw>
                </a:effectLst>
              </a:rPr>
              <a:t>Аушвіц</a:t>
            </a:r>
            <a:r>
              <a:rPr lang="uk-UA" sz="3200" dirty="0">
                <a:effectLst>
                  <a:outerShdw blurRad="38100" dist="38100" dir="2700000" algn="tl">
                    <a:srgbClr val="000000">
                      <a:alpha val="43137"/>
                    </a:srgbClr>
                  </a:outerShdw>
                </a:effectLst>
              </a:rPr>
              <a:t> або </a:t>
            </a:r>
            <a:r>
              <a:rPr lang="uk-UA" sz="3200" dirty="0" err="1">
                <a:effectLst>
                  <a:outerShdw blurRad="38100" dist="38100" dir="2700000" algn="tl">
                    <a:srgbClr val="000000">
                      <a:alpha val="43137"/>
                    </a:srgbClr>
                  </a:outerShdw>
                </a:effectLst>
              </a:rPr>
              <a:t>Освенцим</a:t>
            </a:r>
            <a:r>
              <a:rPr lang="uk-UA" sz="3200" dirty="0">
                <a:effectLst>
                  <a:outerShdw blurRad="38100" dist="38100" dir="2700000" algn="tl">
                    <a:srgbClr val="000000">
                      <a:alpha val="43137"/>
                    </a:srgbClr>
                  </a:outerShdw>
                </a:effectLst>
              </a:rPr>
              <a:t> </a:t>
            </a:r>
            <a:r>
              <a:rPr lang="uk-UA" sz="3200" dirty="0" smtClean="0">
                <a:effectLst>
                  <a:outerShdw blurRad="38100" dist="38100" dir="2700000" algn="tl">
                    <a:srgbClr val="000000">
                      <a:alpha val="43137"/>
                    </a:srgbClr>
                  </a:outerShdw>
                </a:effectLst>
              </a:rPr>
              <a:t/>
            </a:r>
            <a:br>
              <a:rPr lang="uk-UA" sz="3200" dirty="0" smtClean="0">
                <a:effectLst>
                  <a:outerShdw blurRad="38100" dist="38100" dir="2700000" algn="tl">
                    <a:srgbClr val="000000">
                      <a:alpha val="43137"/>
                    </a:srgbClr>
                  </a:outerShdw>
                </a:effectLst>
              </a:rPr>
            </a:br>
            <a:r>
              <a:rPr lang="uk-UA" sz="3200" dirty="0" smtClean="0">
                <a:effectLst>
                  <a:outerShdw blurRad="38100" dist="38100" dir="2700000" algn="tl">
                    <a:srgbClr val="000000">
                      <a:alpha val="43137"/>
                    </a:srgbClr>
                  </a:outerShdw>
                </a:effectLst>
              </a:rPr>
              <a:t>(</a:t>
            </a:r>
            <a:r>
              <a:rPr lang="uk-UA" sz="3200" dirty="0">
                <a:effectLst>
                  <a:outerShdw blurRad="38100" dist="38100" dir="2700000" algn="tl">
                    <a:srgbClr val="000000">
                      <a:alpha val="43137"/>
                    </a:srgbClr>
                  </a:outerShdw>
                </a:effectLst>
              </a:rPr>
              <a:t>нім. </a:t>
            </a:r>
            <a:r>
              <a:rPr lang="en-US" sz="3200" dirty="0">
                <a:effectLst>
                  <a:outerShdw blurRad="38100" dist="38100" dir="2700000" algn="tl">
                    <a:srgbClr val="000000">
                      <a:alpha val="43137"/>
                    </a:srgbClr>
                  </a:outerShdw>
                </a:effectLst>
              </a:rPr>
              <a:t>KZ Auschwitz, </a:t>
            </a:r>
            <a:r>
              <a:rPr lang="uk-UA" sz="3200" dirty="0" smtClean="0">
                <a:effectLst>
                  <a:outerShdw blurRad="38100" dist="38100" dir="2700000" algn="tl">
                    <a:srgbClr val="000000">
                      <a:alpha val="43137"/>
                    </a:srgbClr>
                  </a:outerShdw>
                </a:effectLst>
              </a:rPr>
              <a:t/>
            </a:r>
            <a:br>
              <a:rPr lang="uk-UA" sz="3200" dirty="0" smtClean="0">
                <a:effectLst>
                  <a:outerShdw blurRad="38100" dist="38100" dir="2700000" algn="tl">
                    <a:srgbClr val="000000">
                      <a:alpha val="43137"/>
                    </a:srgbClr>
                  </a:outerShdw>
                </a:effectLst>
              </a:rPr>
            </a:br>
            <a:r>
              <a:rPr lang="uk-UA" sz="3200" dirty="0" smtClean="0">
                <a:effectLst>
                  <a:outerShdw blurRad="38100" dist="38100" dir="2700000" algn="tl">
                    <a:srgbClr val="000000">
                      <a:alpha val="43137"/>
                    </a:srgbClr>
                  </a:outerShdw>
                </a:effectLst>
              </a:rPr>
              <a:t>пол</a:t>
            </a:r>
            <a:r>
              <a:rPr lang="uk-UA" sz="3200" dirty="0">
                <a:effectLst>
                  <a:outerShdw blurRad="38100" dist="38100" dir="2700000" algn="tl">
                    <a:srgbClr val="000000">
                      <a:alpha val="43137"/>
                    </a:srgbClr>
                  </a:outerShdw>
                </a:effectLst>
              </a:rPr>
              <a:t>. </a:t>
            </a:r>
            <a:r>
              <a:rPr lang="en-US" sz="3200" dirty="0">
                <a:effectLst>
                  <a:outerShdw blurRad="38100" dist="38100" dir="2700000" algn="tl">
                    <a:srgbClr val="000000">
                      <a:alpha val="43137"/>
                    </a:srgbClr>
                  </a:outerShdw>
                </a:effectLst>
              </a:rPr>
              <a:t>Auschwitz) — </a:t>
            </a:r>
            <a:r>
              <a:rPr lang="uk-UA" sz="3200" dirty="0">
                <a:effectLst>
                  <a:outerShdw blurRad="38100" dist="38100" dir="2700000" algn="tl">
                    <a:srgbClr val="000000">
                      <a:alpha val="43137"/>
                    </a:srgbClr>
                  </a:outerShdw>
                </a:effectLst>
              </a:rPr>
              <a:t>один із найбільших нацистських концтаборів, що існував із кінця травня 1940 до січня 1945 року біля міста </a:t>
            </a:r>
            <a:r>
              <a:rPr lang="uk-UA" sz="3200" dirty="0" err="1">
                <a:effectLst>
                  <a:outerShdw blurRad="38100" dist="38100" dir="2700000" algn="tl">
                    <a:srgbClr val="000000">
                      <a:alpha val="43137"/>
                    </a:srgbClr>
                  </a:outerShdw>
                </a:effectLst>
              </a:rPr>
              <a:t>Освенцима</a:t>
            </a:r>
            <a:r>
              <a:rPr lang="uk-UA" sz="3200" dirty="0">
                <a:effectLst>
                  <a:outerShdw blurRad="38100" dist="38100" dir="2700000" algn="tl">
                    <a:srgbClr val="000000">
                      <a:alpha val="43137"/>
                    </a:srgbClr>
                  </a:outerShdw>
                </a:effectLst>
              </a:rPr>
              <a:t> (Польща</a:t>
            </a:r>
            <a:r>
              <a:rPr lang="uk-UA" sz="3200" dirty="0" smtClean="0">
                <a:effectLst>
                  <a:outerShdw blurRad="38100" dist="38100" dir="2700000" algn="tl">
                    <a:srgbClr val="000000">
                      <a:alpha val="43137"/>
                    </a:srgbClr>
                  </a:outerShdw>
                </a:effectLst>
              </a:rPr>
              <a:t>).</a:t>
            </a:r>
            <a:endParaRPr lang="uk-UA" sz="3200" dirty="0">
              <a:effectLst>
                <a:outerShdw blurRad="38100" dist="38100" dir="2700000" algn="tl">
                  <a:srgbClr val="000000">
                    <a:alpha val="43137"/>
                  </a:srgbClr>
                </a:outerShdw>
              </a:effectLst>
            </a:endParaRPr>
          </a:p>
        </p:txBody>
      </p:sp>
      <p:pic>
        <p:nvPicPr>
          <p:cNvPr id="4098" name="Picture 2" descr="Birkenau g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5699" y="889001"/>
            <a:ext cx="4584699" cy="34476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901698" y="4736069"/>
            <a:ext cx="5092700" cy="646331"/>
          </a:xfrm>
          <a:prstGeom prst="rect">
            <a:avLst/>
          </a:prstGeom>
        </p:spPr>
        <p:txBody>
          <a:bodyPr wrap="square">
            <a:spAutoFit/>
          </a:bodyPr>
          <a:lstStyle/>
          <a:p>
            <a:pPr algn="ctr"/>
            <a:r>
              <a:rPr lang="ru-RU" dirty="0">
                <a:solidFill>
                  <a:srgbClr val="000000"/>
                </a:solidFill>
                <a:latin typeface="Arial" panose="020B0604020202020204" pitchFamily="34" charset="0"/>
              </a:rPr>
              <a:t>Ворота </a:t>
            </a:r>
            <a:r>
              <a:rPr lang="ru-RU" dirty="0" err="1">
                <a:solidFill>
                  <a:srgbClr val="000000"/>
                </a:solidFill>
                <a:latin typeface="Arial" panose="020B0604020202020204" pitchFamily="34" charset="0"/>
              </a:rPr>
              <a:t>Біркенау</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Аушвіц</a:t>
            </a:r>
            <a:r>
              <a:rPr lang="ru-RU" dirty="0">
                <a:solidFill>
                  <a:srgbClr val="000000"/>
                </a:solidFill>
                <a:latin typeface="Arial" panose="020B0604020202020204" pitchFamily="34" charset="0"/>
              </a:rPr>
              <a:t> ІІ) </a:t>
            </a:r>
            <a:r>
              <a:rPr lang="ru-RU" dirty="0" smtClean="0">
                <a:solidFill>
                  <a:srgbClr val="000000"/>
                </a:solidFill>
                <a:latin typeface="Arial" panose="020B0604020202020204" pitchFamily="34" charset="0"/>
              </a:rPr>
              <a:t>—</a:t>
            </a:r>
          </a:p>
          <a:p>
            <a:pPr algn="ctr"/>
            <a:r>
              <a:rPr lang="ru-RU" dirty="0" smtClean="0">
                <a:solidFill>
                  <a:srgbClr val="000000"/>
                </a:solidFill>
                <a:latin typeface="Arial" panose="020B0604020202020204" pitchFamily="34" charset="0"/>
              </a:rPr>
              <a:t> </a:t>
            </a:r>
            <a:r>
              <a:rPr lang="ru-RU" dirty="0">
                <a:solidFill>
                  <a:srgbClr val="000000"/>
                </a:solidFill>
                <a:latin typeface="Arial" panose="020B0604020202020204" pitchFamily="34" charset="0"/>
              </a:rPr>
              <a:t>«ворота </a:t>
            </a:r>
            <a:r>
              <a:rPr lang="ru-RU" dirty="0" err="1">
                <a:solidFill>
                  <a:srgbClr val="000000"/>
                </a:solidFill>
                <a:latin typeface="Arial" panose="020B0604020202020204" pitchFamily="34" charset="0"/>
              </a:rPr>
              <a:t>смерті</a:t>
            </a:r>
            <a:r>
              <a:rPr lang="ru-RU" dirty="0">
                <a:solidFill>
                  <a:srgbClr val="000000"/>
                </a:solidFill>
                <a:latin typeface="Arial" panose="020B0604020202020204" pitchFamily="34" charset="0"/>
              </a:rPr>
              <a:t>»</a:t>
            </a:r>
            <a:endParaRPr lang="uk-UA" dirty="0"/>
          </a:p>
        </p:txBody>
      </p:sp>
    </p:spTree>
    <p:extLst>
      <p:ext uri="{BB962C8B-B14F-4D97-AF65-F5344CB8AC3E}">
        <p14:creationId xmlns:p14="http://schemas.microsoft.com/office/powerpoint/2010/main" val="2321523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23000" y="1177925"/>
            <a:ext cx="4940300" cy="4351338"/>
          </a:xfrm>
        </p:spPr>
        <p:txBody>
          <a:bodyPr>
            <a:noAutofit/>
          </a:bodyPr>
          <a:lstStyle/>
          <a:p>
            <a:pPr marL="0" indent="0" algn="ctr">
              <a:buNone/>
            </a:pPr>
            <a:r>
              <a:rPr lang="uk-UA" sz="3200" dirty="0">
                <a:effectLst>
                  <a:outerShdw blurRad="38100" dist="38100" dir="2700000" algn="tl">
                    <a:srgbClr val="000000">
                      <a:alpha val="43137"/>
                    </a:srgbClr>
                  </a:outerShdw>
                </a:effectLst>
              </a:rPr>
              <a:t>«Хай це місце вічно буде криком відчаю і попередженням для людства. Тут нацисти вбили близько півтора мільйона чоловіків, жінок і дітей, в основному євреїв з різних країн Європи. </a:t>
            </a:r>
            <a:r>
              <a:rPr lang="uk-UA" sz="3200" dirty="0" err="1">
                <a:effectLst>
                  <a:outerShdw blurRad="38100" dist="38100" dir="2700000" algn="tl">
                    <a:srgbClr val="000000">
                      <a:alpha val="43137"/>
                    </a:srgbClr>
                  </a:outerShdw>
                </a:effectLst>
              </a:rPr>
              <a:t>Аушвіц-Біркенау</a:t>
            </a:r>
            <a:r>
              <a:rPr lang="uk-UA" sz="3200" dirty="0">
                <a:effectLst>
                  <a:outerShdw blurRad="38100" dist="38100" dir="2700000" algn="tl">
                    <a:srgbClr val="000000">
                      <a:alpha val="43137"/>
                    </a:srgbClr>
                  </a:outerShdw>
                </a:effectLst>
              </a:rPr>
              <a:t>, 1940—1945 рр.»</a:t>
            </a:r>
          </a:p>
        </p:txBody>
      </p:sp>
      <p:pic>
        <p:nvPicPr>
          <p:cNvPr id="5124" name="Picture 4" descr="https://upload.wikimedia.org/wikipedia/uk/thumb/2/21/Auschwitz-Birkenau_1.jpg/400px-Auschwitz-Birkenau_1.jpg"/>
          <p:cNvPicPr>
            <a:picLocks noChangeAspect="1" noChangeArrowheads="1"/>
          </p:cNvPicPr>
          <p:nvPr/>
        </p:nvPicPr>
        <p:blipFill rotWithShape="1">
          <a:blip r:embed="rId2">
            <a:extLst>
              <a:ext uri="{28A0092B-C50C-407E-A947-70E740481C1C}">
                <a14:useLocalDpi xmlns:a14="http://schemas.microsoft.com/office/drawing/2010/main" val="0"/>
              </a:ext>
            </a:extLst>
          </a:blip>
          <a:srcRect l="49584"/>
          <a:stretch/>
        </p:blipFill>
        <p:spPr bwMode="auto">
          <a:xfrm>
            <a:off x="975440" y="327025"/>
            <a:ext cx="4999643" cy="414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210424" y="4698266"/>
            <a:ext cx="4764659" cy="830997"/>
          </a:xfrm>
          <a:prstGeom prst="rect">
            <a:avLst/>
          </a:prstGeom>
        </p:spPr>
        <p:txBody>
          <a:bodyPr wrap="square">
            <a:spAutoFit/>
          </a:bodyPr>
          <a:lstStyle/>
          <a:p>
            <a:pPr algn="ctr"/>
            <a:r>
              <a:rPr lang="ru-RU" sz="2400" dirty="0" err="1" smtClean="0">
                <a:effectLst>
                  <a:outerShdw blurRad="38100" dist="38100" dir="2700000" algn="tl">
                    <a:srgbClr val="000000">
                      <a:alpha val="43137"/>
                    </a:srgbClr>
                  </a:outerShdw>
                </a:effectLst>
              </a:rPr>
              <a:t>Меморіальна</a:t>
            </a:r>
            <a:r>
              <a:rPr lang="ru-RU" sz="2400" dirty="0" smtClean="0">
                <a:effectLst>
                  <a:outerShdw blurRad="38100" dist="38100" dir="2700000" algn="tl">
                    <a:srgbClr val="000000">
                      <a:alpha val="43137"/>
                    </a:srgbClr>
                  </a:outerShdw>
                </a:effectLst>
              </a:rPr>
              <a:t> </a:t>
            </a:r>
            <a:r>
              <a:rPr lang="ru-RU" sz="2400" dirty="0" err="1">
                <a:effectLst>
                  <a:outerShdw blurRad="38100" dist="38100" dir="2700000" algn="tl">
                    <a:srgbClr val="000000">
                      <a:alpha val="43137"/>
                    </a:srgbClr>
                  </a:outerShdw>
                </a:effectLst>
              </a:rPr>
              <a:t>дошка</a:t>
            </a:r>
            <a:r>
              <a:rPr lang="ru-RU" sz="2400" dirty="0">
                <a:effectLst>
                  <a:outerShdw blurRad="38100" dist="38100" dir="2700000" algn="tl">
                    <a:srgbClr val="000000">
                      <a:alpha val="43137"/>
                    </a:srgbClr>
                  </a:outerShdw>
                </a:effectLst>
              </a:rPr>
              <a:t> на </a:t>
            </a:r>
            <a:r>
              <a:rPr lang="ru-RU" sz="2400" dirty="0" err="1">
                <a:effectLst>
                  <a:outerShdw blurRad="38100" dist="38100" dir="2700000" algn="tl">
                    <a:srgbClr val="000000">
                      <a:alpha val="43137"/>
                    </a:srgbClr>
                  </a:outerShdw>
                </a:effectLst>
              </a:rPr>
              <a:t>пам'ятнику</a:t>
            </a:r>
            <a:r>
              <a:rPr lang="ru-RU" sz="2400" dirty="0">
                <a:effectLst>
                  <a:outerShdw blurRad="38100" dist="38100" dir="2700000" algn="tl">
                    <a:srgbClr val="000000">
                      <a:alpha val="43137"/>
                    </a:srgbClr>
                  </a:outerShdw>
                </a:effectLst>
              </a:rPr>
              <a:t> в </a:t>
            </a:r>
            <a:r>
              <a:rPr lang="ru-RU" sz="2400" dirty="0" err="1">
                <a:effectLst>
                  <a:outerShdw blurRad="38100" dist="38100" dir="2700000" algn="tl">
                    <a:srgbClr val="000000">
                      <a:alpha val="43137"/>
                    </a:srgbClr>
                  </a:outerShdw>
                </a:effectLst>
              </a:rPr>
              <a:t>Аушвіц-Біркенау</a:t>
            </a:r>
            <a:r>
              <a:rPr lang="ru-RU" sz="2400" dirty="0">
                <a:effectLst>
                  <a:outerShdw blurRad="38100" dist="38100" dir="2700000" algn="tl">
                    <a:srgbClr val="000000">
                      <a:alpha val="43137"/>
                    </a:srgbClr>
                  </a:outerShdw>
                </a:effectLst>
              </a:rPr>
              <a:t> </a:t>
            </a:r>
            <a:endParaRPr lang="uk-UA"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16382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0524" y="365126"/>
            <a:ext cx="5044966" cy="1353316"/>
          </a:xfrm>
        </p:spPr>
        <p:txBody>
          <a:bodyPr>
            <a:noAutofit/>
          </a:bodyPr>
          <a:lstStyle/>
          <a:p>
            <a:pPr algn="ctr"/>
            <a:r>
              <a:rPr lang="uk-UA" b="1" dirty="0" smtClean="0">
                <a:effectLst>
                  <a:outerShdw blurRad="38100" dist="38100" dir="2700000" algn="tl">
                    <a:srgbClr val="000000">
                      <a:alpha val="43137"/>
                    </a:srgbClr>
                  </a:outerShdw>
                </a:effectLst>
              </a:rPr>
              <a:t>Історія рідного краю</a:t>
            </a:r>
            <a:br>
              <a:rPr lang="uk-UA" b="1" dirty="0" smtClean="0">
                <a:effectLst>
                  <a:outerShdw blurRad="38100" dist="38100" dir="2700000" algn="tl">
                    <a:srgbClr val="000000">
                      <a:alpha val="43137"/>
                    </a:srgbClr>
                  </a:outerShdw>
                </a:effectLst>
              </a:rPr>
            </a:br>
            <a:endParaRPr lang="uk-UA" sz="3600" b="1" dirty="0">
              <a:effectLst>
                <a:outerShdw blurRad="38100" dist="38100" dir="2700000" algn="tl">
                  <a:srgbClr val="000000">
                    <a:alpha val="43137"/>
                  </a:srgbClr>
                </a:outerShdw>
              </a:effectLst>
            </a:endParaRPr>
          </a:p>
        </p:txBody>
      </p:sp>
      <p:pic>
        <p:nvPicPr>
          <p:cNvPr id="9218" name="Picture 2" descr="https://shumsk.info/wp-content/uploads/2020/04/%D0%B6-2-700x471.jpg"/>
          <p:cNvPicPr>
            <a:picLocks noChangeAspect="1" noChangeArrowheads="1"/>
          </p:cNvPicPr>
          <p:nvPr/>
        </p:nvPicPr>
        <p:blipFill rotWithShape="1">
          <a:blip r:embed="rId3">
            <a:extLst>
              <a:ext uri="{28A0092B-C50C-407E-A947-70E740481C1C}">
                <a14:useLocalDpi xmlns:a14="http://schemas.microsoft.com/office/drawing/2010/main" val="0"/>
              </a:ext>
            </a:extLst>
          </a:blip>
          <a:srcRect t="6136" r="9611" b="18825"/>
          <a:stretch/>
        </p:blipFill>
        <p:spPr bwMode="auto">
          <a:xfrm>
            <a:off x="1434662" y="1224522"/>
            <a:ext cx="9396248" cy="46875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305129" y="1271819"/>
            <a:ext cx="8348997" cy="3473815"/>
          </a:xfrm>
          <a:prstGeom prst="rect">
            <a:avLst/>
          </a:prstGeom>
        </p:spPr>
        <p:txBody>
          <a:bodyPr wrap="square">
            <a:spAutoFit/>
          </a:bodyPr>
          <a:lstStyle/>
          <a:p>
            <a:pPr algn="ctr"/>
            <a:r>
              <a:rPr lang="uk-UA" sz="3600" dirty="0">
                <a:solidFill>
                  <a:srgbClr val="FFFF00"/>
                </a:solidFill>
                <a:effectLst>
                  <a:outerShdw blurRad="38100" dist="38100" dir="2700000" algn="tl">
                    <a:srgbClr val="000000">
                      <a:alpha val="43137"/>
                    </a:srgbClr>
                  </a:outerShdw>
                </a:effectLst>
              </a:rPr>
              <a:t>Жолоб - урочище на заході </a:t>
            </a:r>
            <a:r>
              <a:rPr lang="uk-UA" sz="3600" dirty="0" err="1">
                <a:solidFill>
                  <a:srgbClr val="FFFF00"/>
                </a:solidFill>
                <a:effectLst>
                  <a:outerShdw blurRad="38100" dist="38100" dir="2700000" algn="tl">
                    <a:srgbClr val="000000">
                      <a:alpha val="43137"/>
                    </a:srgbClr>
                  </a:outerShdw>
                </a:effectLst>
              </a:rPr>
              <a:t>Шумська</a:t>
            </a:r>
            <a:r>
              <a:rPr lang="uk-UA" sz="3600" dirty="0">
                <a:solidFill>
                  <a:srgbClr val="FFFF00"/>
                </a:solidFill>
                <a:effectLst>
                  <a:outerShdw blurRad="38100" dist="38100" dir="2700000" algn="tl">
                    <a:srgbClr val="000000">
                      <a:alpha val="43137"/>
                    </a:srgbClr>
                  </a:outerShdw>
                </a:effectLst>
              </a:rPr>
              <a:t>, за будівлею хлібозаводу. </a:t>
            </a:r>
            <a:br>
              <a:rPr lang="uk-UA" sz="3600" dirty="0">
                <a:solidFill>
                  <a:srgbClr val="FFFF00"/>
                </a:solidFill>
                <a:effectLst>
                  <a:outerShdw blurRad="38100" dist="38100" dir="2700000" algn="tl">
                    <a:srgbClr val="000000">
                      <a:alpha val="43137"/>
                    </a:srgbClr>
                  </a:outerShdw>
                </a:effectLst>
              </a:rPr>
            </a:br>
            <a:r>
              <a:rPr lang="uk-UA" sz="3600" dirty="0">
                <a:solidFill>
                  <a:srgbClr val="FFFF00"/>
                </a:solidFill>
                <a:effectLst>
                  <a:outerShdw blurRad="38100" dist="38100" dir="2700000" algn="tl">
                    <a:srgbClr val="000000">
                      <a:alpha val="43137"/>
                    </a:srgbClr>
                  </a:outerShdw>
                </a:effectLst>
              </a:rPr>
              <a:t>Тут було розстріляно 2432 жителі </a:t>
            </a:r>
            <a:r>
              <a:rPr lang="uk-UA" sz="3600" dirty="0" err="1">
                <a:solidFill>
                  <a:srgbClr val="FFFF00"/>
                </a:solidFill>
                <a:effectLst>
                  <a:outerShdw blurRad="38100" dist="38100" dir="2700000" algn="tl">
                    <a:srgbClr val="000000">
                      <a:alpha val="43137"/>
                    </a:srgbClr>
                  </a:outerShdw>
                </a:effectLst>
              </a:rPr>
              <a:t>Шумська</a:t>
            </a:r>
            <a:r>
              <a:rPr lang="uk-UA" sz="3600" dirty="0">
                <a:solidFill>
                  <a:srgbClr val="FFFF00"/>
                </a:solidFill>
                <a:effectLst>
                  <a:outerShdw blurRad="38100" dist="38100" dir="2700000" algn="tl">
                    <a:srgbClr val="000000">
                      <a:alpha val="43137"/>
                    </a:srgbClr>
                  </a:outerShdw>
                </a:effectLst>
              </a:rPr>
              <a:t>, в основному – євреїв </a:t>
            </a:r>
            <a:r>
              <a:rPr lang="uk-UA" sz="3600" dirty="0" smtClean="0">
                <a:solidFill>
                  <a:srgbClr val="FFFF00"/>
                </a:solidFill>
                <a:effectLst>
                  <a:outerShdw blurRad="38100" dist="38100" dir="2700000" algn="tl">
                    <a:srgbClr val="000000">
                      <a:alpha val="43137"/>
                    </a:srgbClr>
                  </a:outerShdw>
                </a:effectLst>
              </a:rPr>
              <a:t>із </a:t>
            </a:r>
            <a:r>
              <a:rPr lang="uk-UA" sz="3600" dirty="0">
                <a:solidFill>
                  <a:srgbClr val="FFFF00"/>
                </a:solidFill>
                <a:effectLst>
                  <a:outerShdw blurRad="38100" dist="38100" dir="2700000" algn="tl">
                    <a:srgbClr val="000000">
                      <a:alpha val="43137"/>
                    </a:srgbClr>
                  </a:outerShdw>
                </a:effectLst>
              </a:rPr>
              <a:t>місцевого гетто.</a:t>
            </a:r>
            <a:br>
              <a:rPr lang="uk-UA" sz="3600" dirty="0">
                <a:solidFill>
                  <a:srgbClr val="FFFF00"/>
                </a:solidFill>
                <a:effectLst>
                  <a:outerShdw blurRad="38100" dist="38100" dir="2700000" algn="tl">
                    <a:srgbClr val="000000">
                      <a:alpha val="43137"/>
                    </a:srgbClr>
                  </a:outerShdw>
                </a:effectLst>
              </a:rPr>
            </a:br>
            <a:endParaRPr lang="uk-UA" sz="36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34885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Голокост і його вплив на сучасний світ та Україну | Історична правд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0973" y="3482975"/>
            <a:ext cx="4386328" cy="25394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27 СІЧНЯ – МІЖНАРОДНИЙ ДЕНЬ ПАМ'ЯТІ ЖЕРТВ ГОЛОКОСТУ - Гайсинська районна  державна адміністраці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596" y="365125"/>
            <a:ext cx="4835376" cy="29756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0" name="Picture 2" descr="Crematorium at Majdane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8098" y="365126"/>
            <a:ext cx="4494882" cy="28510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Пам'ятаємо! Перемагаємо!"/>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5503" y="3364973"/>
            <a:ext cx="4123876" cy="25155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414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0301" y="241299"/>
            <a:ext cx="4597400" cy="468149"/>
          </a:xfrm>
        </p:spPr>
        <p:txBody>
          <a:bodyPr>
            <a:normAutofit fontScale="90000"/>
          </a:bodyPr>
          <a:lstStyle/>
          <a:p>
            <a:pPr algn="ctr"/>
            <a:r>
              <a:rPr lang="uk-UA" dirty="0" smtClean="0">
                <a:effectLst>
                  <a:outerShdw blurRad="38100" dist="38100" dir="2700000" algn="tl">
                    <a:srgbClr val="000000">
                      <a:alpha val="43137"/>
                    </a:srgbClr>
                  </a:outerShdw>
                </a:effectLst>
              </a:rPr>
              <a:t>Герої роману</a:t>
            </a:r>
            <a:endParaRPr lang="uk-UA"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952500" y="709449"/>
            <a:ext cx="5194300" cy="5199501"/>
          </a:xfrm>
        </p:spPr>
        <p:txBody>
          <a:bodyPr>
            <a:noAutofit/>
          </a:bodyPr>
          <a:lstStyle/>
          <a:p>
            <a:pPr algn="ctr"/>
            <a:r>
              <a:rPr lang="uk-UA" sz="2400" b="1" dirty="0" smtClean="0">
                <a:effectLst>
                  <a:outerShdw blurRad="38100" dist="38100" dir="2700000" algn="tl">
                    <a:srgbClr val="000000">
                      <a:alpha val="43137"/>
                    </a:srgbClr>
                  </a:outerShdw>
                </a:effectLst>
              </a:rPr>
              <a:t>Бруно</a:t>
            </a:r>
            <a:r>
              <a:rPr lang="uk-UA" sz="2400" dirty="0">
                <a:effectLst>
                  <a:outerShdw blurRad="38100" dist="38100" dir="2700000" algn="tl">
                    <a:srgbClr val="000000">
                      <a:alpha val="43137"/>
                    </a:srgbClr>
                  </a:outerShdw>
                </a:effectLst>
              </a:rPr>
              <a:t> — головний герой, дев'ятирічний німецький хлопчик, який ще мало розуміє, що коїться навколо нього</a:t>
            </a:r>
            <a:r>
              <a:rPr lang="uk-UA" sz="2400" dirty="0" smtClean="0">
                <a:effectLst>
                  <a:outerShdw blurRad="38100" dist="38100" dir="2700000" algn="tl">
                    <a:srgbClr val="000000">
                      <a:alpha val="43137"/>
                    </a:srgbClr>
                  </a:outerShdw>
                </a:effectLst>
              </a:rPr>
              <a:t>. Живе з родиною у п’ятиповерховому будинку на тихій вуличці в Берліні.</a:t>
            </a:r>
            <a:endParaRPr lang="uk-UA" sz="2400" dirty="0">
              <a:effectLst>
                <a:outerShdw blurRad="38100" dist="38100" dir="2700000" algn="tl">
                  <a:srgbClr val="000000">
                    <a:alpha val="43137"/>
                  </a:srgbClr>
                </a:outerShdw>
              </a:effectLst>
            </a:endParaRPr>
          </a:p>
          <a:p>
            <a:pPr algn="ctr"/>
            <a:r>
              <a:rPr lang="uk-UA" sz="2400" b="1" dirty="0" err="1" smtClean="0">
                <a:effectLst>
                  <a:outerShdw blurRad="38100" dist="38100" dir="2700000" algn="tl">
                    <a:srgbClr val="000000">
                      <a:alpha val="43137"/>
                    </a:srgbClr>
                  </a:outerShdw>
                </a:effectLst>
              </a:rPr>
              <a:t>Ральф</a:t>
            </a:r>
            <a:r>
              <a:rPr lang="uk-UA" sz="2400" dirty="0" smtClean="0">
                <a:effectLst>
                  <a:outerShdw blurRad="38100" dist="38100" dir="2700000" algn="tl">
                    <a:srgbClr val="000000">
                      <a:alpha val="43137"/>
                    </a:srgbClr>
                  </a:outerShdw>
                </a:effectLst>
              </a:rPr>
              <a:t> — батько Бруно, </a:t>
            </a:r>
            <a:r>
              <a:rPr lang="ru-RU" sz="2400" dirty="0" err="1">
                <a:effectLst>
                  <a:outerShdw blurRad="38100" dist="38100" dir="2700000" algn="tl">
                    <a:srgbClr val="000000">
                      <a:alpha val="43137"/>
                    </a:srgbClr>
                  </a:outerShdw>
                </a:effectLst>
              </a:rPr>
              <a:t>чоловік</a:t>
            </a:r>
            <a:r>
              <a:rPr lang="ru-RU" sz="2400" dirty="0">
                <a:effectLst>
                  <a:outerShdw blurRad="38100" dist="38100" dir="2700000" algn="tl">
                    <a:srgbClr val="000000">
                      <a:alpha val="43137"/>
                    </a:srgbClr>
                  </a:outerShdw>
                </a:effectLst>
              </a:rPr>
              <a:t>, на </a:t>
            </a:r>
            <a:r>
              <a:rPr lang="ru-RU" sz="2400" dirty="0" err="1">
                <a:effectLst>
                  <a:outerShdw blurRad="38100" dist="38100" dir="2700000" algn="tl">
                    <a:srgbClr val="000000">
                      <a:alpha val="43137"/>
                    </a:srgbClr>
                  </a:outerShdw>
                </a:effectLst>
              </a:rPr>
              <a:t>якого</a:t>
            </a:r>
            <a:r>
              <a:rPr lang="ru-RU" sz="2400" dirty="0">
                <a:effectLst>
                  <a:outerShdw blurRad="38100" dist="38100" dir="2700000" algn="tl">
                    <a:srgbClr val="000000">
                      <a:alpha val="43137"/>
                    </a:srgbClr>
                  </a:outerShdw>
                </a:effectLst>
              </a:rPr>
              <a:t> треба </a:t>
            </a:r>
            <a:r>
              <a:rPr lang="ru-RU" sz="2400" dirty="0" err="1" smtClean="0">
                <a:effectLst>
                  <a:outerShdw blurRad="38100" dist="38100" dir="2700000" algn="tl">
                    <a:srgbClr val="000000">
                      <a:alpha val="43137"/>
                    </a:srgbClr>
                  </a:outerShdw>
                </a:effectLst>
              </a:rPr>
              <a:t>зважати</a:t>
            </a:r>
            <a:r>
              <a:rPr lang="ru-RU" sz="2400" dirty="0" smtClean="0">
                <a:effectLst>
                  <a:outerShdw blurRad="38100" dist="38100" dir="2700000" algn="tl">
                    <a:srgbClr val="000000">
                      <a:alpha val="43137"/>
                    </a:srgbClr>
                  </a:outerShdw>
                </a:effectLst>
              </a:rPr>
              <a:t>, «носить </a:t>
            </a:r>
            <a:r>
              <a:rPr lang="ru-RU" sz="2400" dirty="0" err="1">
                <a:effectLst>
                  <a:outerShdw blurRad="38100" dist="38100" dir="2700000" algn="tl">
                    <a:srgbClr val="000000">
                      <a:alpha val="43137"/>
                    </a:srgbClr>
                  </a:outerShdw>
                </a:effectLst>
              </a:rPr>
              <a:t>чудернацький</a:t>
            </a:r>
            <a:r>
              <a:rPr lang="ru-RU" sz="2400" dirty="0">
                <a:effectLst>
                  <a:outerShdw blurRad="38100" dist="38100" dir="2700000" algn="tl">
                    <a:srgbClr val="000000">
                      <a:alpha val="43137"/>
                    </a:srgbClr>
                  </a:outerShdw>
                </a:effectLst>
              </a:rPr>
              <a:t> </a:t>
            </a:r>
            <a:r>
              <a:rPr lang="ru-RU" sz="2400" dirty="0" err="1" smtClean="0">
                <a:effectLst>
                  <a:outerShdw blurRad="38100" dist="38100" dir="2700000" algn="tl">
                    <a:srgbClr val="000000">
                      <a:alpha val="43137"/>
                    </a:srgbClr>
                  </a:outerShdw>
                </a:effectLst>
              </a:rPr>
              <a:t>однострій</a:t>
            </a:r>
            <a:r>
              <a:rPr lang="ru-RU" sz="2400" dirty="0" smtClean="0">
                <a:effectLst>
                  <a:outerShdw blurRad="38100" dist="38100" dir="2700000" algn="tl">
                    <a:srgbClr val="000000">
                      <a:alpha val="43137"/>
                    </a:srgbClr>
                  </a:outerShdw>
                </a:effectLst>
              </a:rPr>
              <a:t>», </a:t>
            </a:r>
            <a:r>
              <a:rPr lang="uk-UA" sz="2400" dirty="0" smtClean="0">
                <a:effectLst>
                  <a:outerShdw blurRad="38100" dist="38100" dir="2700000" algn="tl">
                    <a:srgbClr val="000000">
                      <a:alpha val="43137"/>
                    </a:srgbClr>
                  </a:outerShdw>
                </a:effectLst>
              </a:rPr>
              <a:t>прагне зробити кар'єру, тому з радістю погоджується на переїзд, незважаючи на думку інших членів сім'ї.</a:t>
            </a:r>
          </a:p>
          <a:p>
            <a:pPr marL="0" indent="0" algn="ctr">
              <a:buNone/>
            </a:pPr>
            <a:r>
              <a:rPr lang="uk-UA" sz="2400" b="1" dirty="0" smtClean="0">
                <a:effectLst>
                  <a:outerShdw blurRad="38100" dist="38100" dir="2700000" algn="tl">
                    <a:srgbClr val="000000">
                      <a:alpha val="43137"/>
                    </a:srgbClr>
                  </a:outerShdw>
                </a:effectLst>
              </a:rPr>
              <a:t>                                                                      </a:t>
            </a:r>
            <a:endParaRPr lang="uk-UA" sz="2400" dirty="0">
              <a:effectLst>
                <a:outerShdw blurRad="38100" dist="38100" dir="2700000" algn="tl">
                  <a:srgbClr val="000000">
                    <a:alpha val="43137"/>
                  </a:srgbClr>
                </a:outerShdw>
              </a:effectLst>
            </a:endParaRPr>
          </a:p>
        </p:txBody>
      </p:sp>
      <p:sp>
        <p:nvSpPr>
          <p:cNvPr id="5" name="Прямоугольник 4"/>
          <p:cNvSpPr/>
          <p:nvPr/>
        </p:nvSpPr>
        <p:spPr>
          <a:xfrm>
            <a:off x="6273800" y="284872"/>
            <a:ext cx="4902200" cy="4261679"/>
          </a:xfrm>
          <a:prstGeom prst="rect">
            <a:avLst/>
          </a:prstGeom>
        </p:spPr>
        <p:txBody>
          <a:bodyPr wrap="square">
            <a:spAutoFit/>
          </a:bodyPr>
          <a:lstStyle/>
          <a:p>
            <a:pPr lvl="0" algn="ctr">
              <a:lnSpc>
                <a:spcPct val="90000"/>
              </a:lnSpc>
              <a:spcBef>
                <a:spcPts val="1000"/>
              </a:spcBef>
            </a:pPr>
            <a:r>
              <a:rPr lang="uk-UA" sz="2400" b="1" dirty="0" smtClean="0">
                <a:solidFill>
                  <a:prstClr val="black"/>
                </a:solidFill>
                <a:effectLst>
                  <a:outerShdw blurRad="38100" dist="38100" dir="2700000" algn="tl">
                    <a:srgbClr val="000000">
                      <a:alpha val="43137"/>
                    </a:srgbClr>
                  </a:outerShdw>
                </a:effectLst>
              </a:rPr>
              <a:t>Ельза</a:t>
            </a:r>
            <a:r>
              <a:rPr lang="uk-UA" sz="2400" dirty="0">
                <a:solidFill>
                  <a:prstClr val="black"/>
                </a:solidFill>
                <a:effectLst>
                  <a:outerShdw blurRad="38100" dist="38100" dir="2700000" algn="tl">
                    <a:srgbClr val="000000">
                      <a:alpha val="43137"/>
                    </a:srgbClr>
                  </a:outerShdw>
                </a:effectLst>
              </a:rPr>
              <a:t> — мати Бруно</a:t>
            </a:r>
            <a:r>
              <a:rPr lang="uk-UA" sz="2400" dirty="0" smtClean="0">
                <a:solidFill>
                  <a:prstClr val="black"/>
                </a:solidFill>
                <a:effectLst>
                  <a:outerShdw blurRad="38100" dist="38100" dir="2700000" algn="tl">
                    <a:srgbClr val="000000">
                      <a:alpha val="43137"/>
                    </a:srgbClr>
                  </a:outerShdw>
                </a:effectLst>
              </a:rPr>
              <a:t>.</a:t>
            </a:r>
            <a:r>
              <a:rPr lang="uk-UA" sz="2400" b="1" dirty="0" smtClean="0">
                <a:solidFill>
                  <a:prstClr val="black"/>
                </a:solidFill>
                <a:effectLst>
                  <a:outerShdw blurRad="38100" dist="38100" dir="2700000" algn="tl">
                    <a:srgbClr val="000000">
                      <a:alpha val="43137"/>
                    </a:srgbClr>
                  </a:outerShdw>
                </a:effectLst>
              </a:rPr>
              <a:t>  </a:t>
            </a:r>
          </a:p>
          <a:p>
            <a:pPr lvl="0" algn="ctr">
              <a:lnSpc>
                <a:spcPct val="90000"/>
              </a:lnSpc>
              <a:spcBef>
                <a:spcPts val="1000"/>
              </a:spcBef>
            </a:pPr>
            <a:r>
              <a:rPr lang="uk-UA" sz="2400" b="1" dirty="0" smtClean="0">
                <a:solidFill>
                  <a:prstClr val="black"/>
                </a:solidFill>
                <a:effectLst>
                  <a:outerShdw blurRad="38100" dist="38100" dir="2700000" algn="tl">
                    <a:srgbClr val="000000">
                      <a:alpha val="43137"/>
                    </a:srgbClr>
                  </a:outerShdw>
                </a:effectLst>
              </a:rPr>
              <a:t>   </a:t>
            </a:r>
            <a:r>
              <a:rPr lang="uk-UA" sz="2400" b="1" dirty="0" err="1" smtClean="0">
                <a:solidFill>
                  <a:prstClr val="black"/>
                </a:solidFill>
                <a:effectLst>
                  <a:outerShdw blurRad="38100" dist="38100" dir="2700000" algn="tl">
                    <a:srgbClr val="000000">
                      <a:alpha val="43137"/>
                    </a:srgbClr>
                  </a:outerShdw>
                </a:effectLst>
              </a:rPr>
              <a:t>Гретель</a:t>
            </a:r>
            <a:r>
              <a:rPr lang="uk-UA" sz="2400" b="1" dirty="0" smtClean="0">
                <a:solidFill>
                  <a:prstClr val="black"/>
                </a:solidFill>
                <a:effectLst>
                  <a:outerShdw blurRad="38100" dist="38100" dir="2700000" algn="tl">
                    <a:srgbClr val="000000">
                      <a:alpha val="43137"/>
                    </a:srgbClr>
                  </a:outerShdw>
                </a:effectLst>
              </a:rPr>
              <a:t> </a:t>
            </a:r>
            <a:r>
              <a:rPr lang="uk-UA" sz="2400" b="1" dirty="0">
                <a:solidFill>
                  <a:prstClr val="black"/>
                </a:solidFill>
                <a:effectLst>
                  <a:outerShdw blurRad="38100" dist="38100" dir="2700000" algn="tl">
                    <a:srgbClr val="000000">
                      <a:alpha val="43137"/>
                    </a:srgbClr>
                  </a:outerShdw>
                </a:effectLst>
              </a:rPr>
              <a:t>(</a:t>
            </a:r>
            <a:r>
              <a:rPr lang="uk-UA" sz="2400" b="1" dirty="0" smtClean="0">
                <a:solidFill>
                  <a:prstClr val="black"/>
                </a:solidFill>
                <a:effectLst>
                  <a:outerShdw blurRad="38100" dist="38100" dir="2700000" algn="tl">
                    <a:srgbClr val="000000">
                      <a:alpha val="43137"/>
                    </a:srgbClr>
                  </a:outerShdw>
                </a:effectLst>
              </a:rPr>
              <a:t>Безнадійний Випадок</a:t>
            </a:r>
            <a:r>
              <a:rPr lang="uk-UA" sz="2400" b="1" dirty="0">
                <a:solidFill>
                  <a:prstClr val="black"/>
                </a:solidFill>
                <a:effectLst>
                  <a:outerShdw blurRad="38100" dist="38100" dir="2700000" algn="tl">
                    <a:srgbClr val="000000">
                      <a:alpha val="43137"/>
                    </a:srgbClr>
                  </a:outerShdw>
                </a:effectLst>
              </a:rPr>
              <a:t>)</a:t>
            </a:r>
            <a:r>
              <a:rPr lang="uk-UA" sz="2400" dirty="0">
                <a:solidFill>
                  <a:prstClr val="black"/>
                </a:solidFill>
                <a:effectLst>
                  <a:outerShdw blurRad="38100" dist="38100" dir="2700000" algn="tl">
                    <a:srgbClr val="000000">
                      <a:alpha val="43137"/>
                    </a:srgbClr>
                  </a:outerShdw>
                </a:effectLst>
              </a:rPr>
              <a:t> — сестра </a:t>
            </a:r>
            <a:r>
              <a:rPr lang="uk-UA" sz="2400" dirty="0" smtClean="0">
                <a:solidFill>
                  <a:prstClr val="black"/>
                </a:solidFill>
                <a:effectLst>
                  <a:outerShdw blurRad="38100" dist="38100" dir="2700000" algn="tl">
                    <a:srgbClr val="000000">
                      <a:alpha val="43137"/>
                    </a:srgbClr>
                  </a:outerShdw>
                </a:effectLst>
              </a:rPr>
              <a:t>Бруно </a:t>
            </a:r>
            <a:r>
              <a:rPr lang="ru-RU" sz="2400" dirty="0" err="1">
                <a:solidFill>
                  <a:prstClr val="black"/>
                </a:solidFill>
                <a:effectLst>
                  <a:outerShdw blurRad="38100" dist="38100" dir="2700000" algn="tl">
                    <a:srgbClr val="000000">
                      <a:alpha val="43137"/>
                    </a:srgbClr>
                  </a:outerShdw>
                </a:effectLst>
              </a:rPr>
              <a:t>була</a:t>
            </a:r>
            <a:r>
              <a:rPr lang="ru-RU" sz="2400" dirty="0">
                <a:solidFill>
                  <a:prstClr val="black"/>
                </a:solidFill>
                <a:effectLst>
                  <a:outerShdw blurRad="38100" dist="38100" dir="2700000" algn="tl">
                    <a:srgbClr val="000000">
                      <a:alpha val="43137"/>
                    </a:srgbClr>
                  </a:outerShdw>
                </a:effectLst>
              </a:rPr>
              <a:t> на три роки </a:t>
            </a:r>
            <a:r>
              <a:rPr lang="ru-RU" sz="2400" dirty="0" err="1" smtClean="0">
                <a:solidFill>
                  <a:prstClr val="black"/>
                </a:solidFill>
                <a:effectLst>
                  <a:outerShdw blurRad="38100" dist="38100" dir="2700000" algn="tl">
                    <a:srgbClr val="000000">
                      <a:alpha val="43137"/>
                    </a:srgbClr>
                  </a:outerShdw>
                </a:effectLst>
              </a:rPr>
              <a:t>старша</a:t>
            </a:r>
            <a:r>
              <a:rPr lang="ru-RU" sz="2400" dirty="0" smtClean="0">
                <a:solidFill>
                  <a:prstClr val="black"/>
                </a:solidFill>
                <a:effectLst>
                  <a:outerShdw blurRad="38100" dist="38100" dir="2700000" algn="tl">
                    <a:srgbClr val="000000">
                      <a:alpha val="43137"/>
                    </a:srgbClr>
                  </a:outerShdw>
                </a:effectLst>
              </a:rPr>
              <a:t>, </a:t>
            </a:r>
            <a:r>
              <a:rPr lang="ru-RU" sz="2400" dirty="0">
                <a:solidFill>
                  <a:prstClr val="black"/>
                </a:solidFill>
                <a:effectLst>
                  <a:outerShdw blurRad="38100" dist="38100" dir="2700000" algn="tl">
                    <a:srgbClr val="000000">
                      <a:alpha val="43137"/>
                    </a:srgbClr>
                  </a:outerShdw>
                </a:effectLst>
              </a:rPr>
              <a:t>і хлопчик </a:t>
            </a:r>
            <a:r>
              <a:rPr lang="ru-RU" sz="2400" dirty="0" err="1">
                <a:solidFill>
                  <a:prstClr val="black"/>
                </a:solidFill>
                <a:effectLst>
                  <a:outerShdw blurRad="38100" dist="38100" dir="2700000" algn="tl">
                    <a:srgbClr val="000000">
                      <a:alpha val="43137"/>
                    </a:srgbClr>
                  </a:outerShdw>
                </a:effectLst>
              </a:rPr>
              <a:t>трохи</a:t>
            </a:r>
            <a:r>
              <a:rPr lang="ru-RU" sz="2400" dirty="0">
                <a:solidFill>
                  <a:prstClr val="black"/>
                </a:solidFill>
                <a:effectLst>
                  <a:outerShdw blurRad="38100" dist="38100" dir="2700000" algn="tl">
                    <a:srgbClr val="000000">
                      <a:alpha val="43137"/>
                    </a:srgbClr>
                  </a:outerShdw>
                </a:effectLst>
              </a:rPr>
              <a:t> </a:t>
            </a:r>
            <a:r>
              <a:rPr lang="ru-RU" sz="2400" dirty="0" err="1">
                <a:solidFill>
                  <a:prstClr val="black"/>
                </a:solidFill>
                <a:effectLst>
                  <a:outerShdw blurRad="38100" dist="38100" dir="2700000" algn="tl">
                    <a:srgbClr val="000000">
                      <a:alpha val="43137"/>
                    </a:srgbClr>
                  </a:outerShdw>
                </a:effectLst>
              </a:rPr>
              <a:t>боявся</a:t>
            </a:r>
            <a:r>
              <a:rPr lang="ru-RU" sz="2400" dirty="0">
                <a:solidFill>
                  <a:prstClr val="black"/>
                </a:solidFill>
                <a:effectLst>
                  <a:outerShdw blurRad="38100" dist="38100" dir="2700000" algn="tl">
                    <a:srgbClr val="000000">
                      <a:alpha val="43137"/>
                    </a:srgbClr>
                  </a:outerShdw>
                </a:effectLst>
              </a:rPr>
              <a:t> </a:t>
            </a:r>
            <a:r>
              <a:rPr lang="ru-RU" sz="2400" dirty="0" err="1">
                <a:solidFill>
                  <a:prstClr val="black"/>
                </a:solidFill>
                <a:effectLst>
                  <a:outerShdw blurRad="38100" dist="38100" dir="2700000" algn="tl">
                    <a:srgbClr val="000000">
                      <a:alpha val="43137"/>
                    </a:srgbClr>
                  </a:outerShdw>
                </a:effectLst>
              </a:rPr>
              <a:t>її</a:t>
            </a:r>
            <a:r>
              <a:rPr lang="ru-RU" sz="2400" dirty="0">
                <a:solidFill>
                  <a:prstClr val="black"/>
                </a:solidFill>
                <a:effectLst>
                  <a:outerShdw blurRad="38100" dist="38100" dir="2700000" algn="tl">
                    <a:srgbClr val="000000">
                      <a:alpha val="43137"/>
                    </a:srgbClr>
                  </a:outerShdw>
                </a:effectLst>
              </a:rPr>
              <a:t>. </a:t>
            </a:r>
            <a:r>
              <a:rPr lang="ru-RU" sz="2400" dirty="0" err="1">
                <a:solidFill>
                  <a:prstClr val="black"/>
                </a:solidFill>
                <a:effectLst>
                  <a:outerShdw blurRad="38100" dist="38100" dir="2700000" algn="tl">
                    <a:srgbClr val="000000">
                      <a:alpha val="43137"/>
                    </a:srgbClr>
                  </a:outerShdw>
                </a:effectLst>
              </a:rPr>
              <a:t>Дівчина</a:t>
            </a:r>
            <a:r>
              <a:rPr lang="ru-RU" sz="2400" dirty="0">
                <a:solidFill>
                  <a:prstClr val="black"/>
                </a:solidFill>
                <a:effectLst>
                  <a:outerShdw blurRad="38100" dist="38100" dir="2700000" algn="tl">
                    <a:srgbClr val="000000">
                      <a:alpha val="43137"/>
                    </a:srgbClr>
                  </a:outerShdw>
                </a:effectLst>
              </a:rPr>
              <a:t> мала </a:t>
            </a:r>
            <a:r>
              <a:rPr lang="ru-RU" sz="2400" dirty="0" err="1">
                <a:solidFill>
                  <a:prstClr val="black"/>
                </a:solidFill>
                <a:effectLst>
                  <a:outerShdw blurRad="38100" dist="38100" dir="2700000" algn="tl">
                    <a:srgbClr val="000000">
                      <a:alpha val="43137"/>
                    </a:srgbClr>
                  </a:outerShdw>
                </a:effectLst>
              </a:rPr>
              <a:t>велику</a:t>
            </a:r>
            <a:r>
              <a:rPr lang="ru-RU" sz="2400" dirty="0">
                <a:solidFill>
                  <a:prstClr val="black"/>
                </a:solidFill>
                <a:effectLst>
                  <a:outerShdw blurRad="38100" dist="38100" dir="2700000" algn="tl">
                    <a:srgbClr val="000000">
                      <a:alpha val="43137"/>
                    </a:srgbClr>
                  </a:outerShdw>
                </a:effectLst>
              </a:rPr>
              <a:t> </a:t>
            </a:r>
            <a:r>
              <a:rPr lang="ru-RU" sz="2400" dirty="0" err="1">
                <a:solidFill>
                  <a:prstClr val="black"/>
                </a:solidFill>
                <a:effectLst>
                  <a:outerShdw blurRad="38100" dist="38100" dir="2700000" algn="tl">
                    <a:srgbClr val="000000">
                      <a:alpha val="43137"/>
                    </a:srgbClr>
                  </a:outerShdw>
                </a:effectLst>
              </a:rPr>
              <a:t>колекцію</a:t>
            </a:r>
            <a:r>
              <a:rPr lang="ru-RU" sz="2400" dirty="0">
                <a:solidFill>
                  <a:prstClr val="black"/>
                </a:solidFill>
                <a:effectLst>
                  <a:outerShdw blurRad="38100" dist="38100" dir="2700000" algn="tl">
                    <a:srgbClr val="000000">
                      <a:alpha val="43137"/>
                    </a:srgbClr>
                  </a:outerShdw>
                </a:effectLst>
              </a:rPr>
              <a:t> </a:t>
            </a:r>
            <a:r>
              <a:rPr lang="ru-RU" sz="2400" dirty="0" err="1" smtClean="0">
                <a:solidFill>
                  <a:prstClr val="black"/>
                </a:solidFill>
                <a:effectLst>
                  <a:outerShdw blurRad="38100" dist="38100" dir="2700000" algn="tl">
                    <a:srgbClr val="000000">
                      <a:alpha val="43137"/>
                    </a:srgbClr>
                  </a:outerShdw>
                </a:effectLst>
              </a:rPr>
              <a:t>ляльок</a:t>
            </a:r>
            <a:r>
              <a:rPr lang="uk-UA" sz="2400" dirty="0" smtClean="0">
                <a:solidFill>
                  <a:prstClr val="black"/>
                </a:solidFill>
                <a:effectLst>
                  <a:outerShdw blurRad="38100" dist="38100" dir="2700000" algn="tl">
                    <a:srgbClr val="000000">
                      <a:alpha val="43137"/>
                    </a:srgbClr>
                  </a:outerShdw>
                </a:effectLst>
              </a:rPr>
              <a:t>. Створювала </a:t>
            </a:r>
            <a:r>
              <a:rPr lang="uk-UA" sz="2400" dirty="0">
                <a:solidFill>
                  <a:prstClr val="black"/>
                </a:solidFill>
                <a:effectLst>
                  <a:outerShdw blurRad="38100" dist="38100" dir="2700000" algn="tl">
                    <a:srgbClr val="000000">
                      <a:alpha val="43137"/>
                    </a:srgbClr>
                  </a:outerShdw>
                </a:effectLst>
              </a:rPr>
              <a:t>проблеми для </a:t>
            </a:r>
            <a:r>
              <a:rPr lang="uk-UA" sz="2400" dirty="0" smtClean="0">
                <a:solidFill>
                  <a:prstClr val="black"/>
                </a:solidFill>
                <a:effectLst>
                  <a:outerShdw blurRad="38100" dist="38100" dir="2700000" algn="tl">
                    <a:srgbClr val="000000">
                      <a:alpha val="43137"/>
                    </a:srgbClr>
                  </a:outerShdw>
                </a:effectLst>
              </a:rPr>
              <a:t>нього.                                         </a:t>
            </a:r>
          </a:p>
          <a:p>
            <a:pPr lvl="0" algn="ctr">
              <a:lnSpc>
                <a:spcPct val="90000"/>
              </a:lnSpc>
              <a:spcBef>
                <a:spcPts val="1000"/>
              </a:spcBef>
            </a:pPr>
            <a:r>
              <a:rPr lang="uk-UA" sz="2400" b="1" dirty="0" err="1" smtClean="0">
                <a:solidFill>
                  <a:prstClr val="black"/>
                </a:solidFill>
                <a:effectLst>
                  <a:outerShdw blurRad="38100" dist="38100" dir="2700000" algn="tl">
                    <a:srgbClr val="000000">
                      <a:alpha val="43137"/>
                    </a:srgbClr>
                  </a:outerShdw>
                </a:effectLst>
              </a:rPr>
              <a:t>Маттіас</a:t>
            </a:r>
            <a:r>
              <a:rPr lang="uk-UA" sz="2400" dirty="0" smtClean="0">
                <a:solidFill>
                  <a:prstClr val="black"/>
                </a:solidFill>
                <a:effectLst>
                  <a:outerShdw blurRad="38100" dist="38100" dir="2700000" algn="tl">
                    <a:srgbClr val="000000">
                      <a:alpha val="43137"/>
                    </a:srgbClr>
                  </a:outerShdw>
                </a:effectLst>
              </a:rPr>
              <a:t> </a:t>
            </a:r>
            <a:r>
              <a:rPr lang="uk-UA" sz="2400" dirty="0">
                <a:solidFill>
                  <a:prstClr val="black"/>
                </a:solidFill>
                <a:effectLst>
                  <a:outerShdw blurRad="38100" dist="38100" dir="2700000" algn="tl">
                    <a:srgbClr val="000000">
                      <a:alpha val="43137"/>
                    </a:srgbClr>
                  </a:outerShdw>
                </a:effectLst>
              </a:rPr>
              <a:t>- дідусь (63 роки</a:t>
            </a:r>
            <a:r>
              <a:rPr lang="uk-UA" sz="2400" dirty="0" smtClean="0">
                <a:solidFill>
                  <a:prstClr val="black"/>
                </a:solidFill>
                <a:effectLst>
                  <a:outerShdw blurRad="38100" dist="38100" dir="2700000" algn="tl">
                    <a:srgbClr val="000000">
                      <a:alpha val="43137"/>
                    </a:srgbClr>
                  </a:outerShdw>
                </a:effectLst>
              </a:rPr>
              <a:t>).  </a:t>
            </a:r>
          </a:p>
          <a:p>
            <a:pPr lvl="0" algn="ctr">
              <a:lnSpc>
                <a:spcPct val="90000"/>
              </a:lnSpc>
              <a:spcBef>
                <a:spcPts val="1000"/>
              </a:spcBef>
            </a:pPr>
            <a:r>
              <a:rPr lang="uk-UA" sz="2400" b="1" dirty="0" smtClean="0">
                <a:solidFill>
                  <a:prstClr val="black"/>
                </a:solidFill>
                <a:effectLst>
                  <a:outerShdw blurRad="38100" dist="38100" dir="2700000" algn="tl">
                    <a:srgbClr val="000000">
                      <a:alpha val="43137"/>
                    </a:srgbClr>
                  </a:outerShdw>
                </a:effectLst>
              </a:rPr>
              <a:t>Наталі </a:t>
            </a:r>
            <a:r>
              <a:rPr lang="uk-UA" sz="2400" b="1" dirty="0">
                <a:solidFill>
                  <a:prstClr val="black"/>
                </a:solidFill>
                <a:effectLst>
                  <a:outerShdw blurRad="38100" dist="38100" dir="2700000" algn="tl">
                    <a:srgbClr val="000000">
                      <a:alpha val="43137"/>
                    </a:srgbClr>
                  </a:outerShdw>
                </a:effectLst>
              </a:rPr>
              <a:t>– </a:t>
            </a:r>
            <a:r>
              <a:rPr lang="uk-UA" sz="2400" dirty="0">
                <a:solidFill>
                  <a:prstClr val="black"/>
                </a:solidFill>
                <a:effectLst>
                  <a:outerShdw blurRad="38100" dist="38100" dir="2700000" algn="tl">
                    <a:srgbClr val="000000">
                      <a:alpha val="43137"/>
                    </a:srgbClr>
                  </a:outerShdw>
                </a:effectLst>
              </a:rPr>
              <a:t>бабуся (62 роки</a:t>
            </a:r>
            <a:r>
              <a:rPr lang="uk-UA" sz="2400" dirty="0" smtClean="0">
                <a:solidFill>
                  <a:prstClr val="black"/>
                </a:solidFill>
                <a:effectLst>
                  <a:outerShdw blurRad="38100" dist="38100" dir="2700000" algn="tl">
                    <a:srgbClr val="000000">
                      <a:alpha val="43137"/>
                    </a:srgbClr>
                  </a:outerShdw>
                </a:effectLst>
              </a:rPr>
              <a:t>). Мала ірландське коріння, гарно співала.</a:t>
            </a:r>
            <a:endParaRPr lang="uk-UA" sz="2400" dirty="0">
              <a:solidFill>
                <a:prstClr val="black"/>
              </a:solidFill>
              <a:effectLst>
                <a:outerShdw blurRad="38100" dist="38100" dir="2700000" algn="tl">
                  <a:srgbClr val="000000">
                    <a:alpha val="43137"/>
                  </a:srgbClr>
                </a:outerShdw>
              </a:effectLst>
            </a:endParaRPr>
          </a:p>
          <a:p>
            <a:pPr lvl="0" algn="ctr">
              <a:lnSpc>
                <a:spcPct val="90000"/>
              </a:lnSpc>
              <a:spcBef>
                <a:spcPts val="1000"/>
              </a:spcBef>
            </a:pPr>
            <a:r>
              <a:rPr lang="uk-UA" sz="2400" b="1" dirty="0">
                <a:solidFill>
                  <a:prstClr val="black"/>
                </a:solidFill>
                <a:effectLst>
                  <a:outerShdw blurRad="38100" dist="38100" dir="2700000" algn="tl">
                    <a:srgbClr val="000000">
                      <a:alpha val="43137"/>
                    </a:srgbClr>
                  </a:outerShdw>
                </a:effectLst>
              </a:rPr>
              <a:t> </a:t>
            </a:r>
            <a:endParaRPr lang="uk-UA" sz="1600" dirty="0"/>
          </a:p>
        </p:txBody>
      </p:sp>
      <p:pic>
        <p:nvPicPr>
          <p:cNvPr id="9" name="Picture 6" descr="Pojken i randig pyjamas (2008) - Bakgrunder — The Movie Database (TMD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9300" y="4037287"/>
            <a:ext cx="3302000" cy="1857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0214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effectLst>
                  <a:outerShdw blurRad="38100" dist="38100" dir="2700000" algn="tl">
                    <a:srgbClr val="000000">
                      <a:alpha val="43137"/>
                    </a:srgbClr>
                  </a:outerShdw>
                </a:effectLst>
              </a:rPr>
              <a:t>Друга </a:t>
            </a:r>
            <a:r>
              <a:rPr lang="ru-RU" dirty="0" err="1" smtClean="0">
                <a:effectLst>
                  <a:outerShdw blurRad="38100" dist="38100" dir="2700000" algn="tl">
                    <a:srgbClr val="000000">
                      <a:alpha val="43137"/>
                    </a:srgbClr>
                  </a:outerShdw>
                </a:effectLst>
              </a:rPr>
              <a:t>світова</a:t>
            </a:r>
            <a:r>
              <a:rPr lang="ru-RU" dirty="0" smtClean="0">
                <a:effectLst>
                  <a:outerShdw blurRad="38100" dist="38100" dir="2700000" algn="tl">
                    <a:srgbClr val="000000">
                      <a:alpha val="43137"/>
                    </a:srgbClr>
                  </a:outerShdw>
                </a:effectLst>
              </a:rPr>
              <a:t> </a:t>
            </a:r>
            <a:r>
              <a:rPr lang="ru-RU" dirty="0" err="1" smtClean="0">
                <a:effectLst>
                  <a:outerShdw blurRad="38100" dist="38100" dir="2700000" algn="tl">
                    <a:srgbClr val="000000">
                      <a:alpha val="43137"/>
                    </a:srgbClr>
                  </a:outerShdw>
                </a:effectLst>
              </a:rPr>
              <a:t>війна</a:t>
            </a:r>
            <a:r>
              <a:rPr lang="ru-RU" dirty="0" smtClean="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крізь</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долі</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дітей</a:t>
            </a:r>
            <a:r>
              <a:rPr lang="ru-RU" dirty="0">
                <a:effectLst>
                  <a:outerShdw blurRad="38100" dist="38100" dir="2700000" algn="tl">
                    <a:srgbClr val="000000">
                      <a:alpha val="43137"/>
                    </a:srgbClr>
                  </a:outerShdw>
                </a:effectLst>
              </a:rPr>
              <a:t> і </a:t>
            </a:r>
            <a:r>
              <a:rPr lang="ru-RU" dirty="0" err="1">
                <a:effectLst>
                  <a:outerShdw blurRad="38100" dist="38100" dir="2700000" algn="tl">
                    <a:srgbClr val="000000">
                      <a:alpha val="43137"/>
                    </a:srgbClr>
                  </a:outerShdw>
                </a:effectLst>
              </a:rPr>
              <a:t>дорослих</a:t>
            </a:r>
            <a:endParaRPr lang="uk-UA" dirty="0">
              <a:effectLst>
                <a:outerShdw blurRad="38100" dist="38100" dir="2700000" algn="tl">
                  <a:srgbClr val="000000">
                    <a:alpha val="43137"/>
                  </a:srgbClr>
                </a:outerShdw>
              </a:effectLst>
            </a:endParaRPr>
          </a:p>
        </p:txBody>
      </p:sp>
      <p:sp>
        <p:nvSpPr>
          <p:cNvPr id="3" name="Текст 2"/>
          <p:cNvSpPr>
            <a:spLocks noGrp="1"/>
          </p:cNvSpPr>
          <p:nvPr>
            <p:ph type="body" idx="1"/>
          </p:nvPr>
        </p:nvSpPr>
        <p:spPr>
          <a:xfrm>
            <a:off x="939801" y="1027906"/>
            <a:ext cx="5157787" cy="823912"/>
          </a:xfrm>
        </p:spPr>
        <p:txBody>
          <a:bodyPr>
            <a:normAutofit/>
          </a:bodyPr>
          <a:lstStyle/>
          <a:p>
            <a:pPr algn="ctr"/>
            <a:r>
              <a:rPr lang="uk-UA" sz="2800" dirty="0" smtClean="0">
                <a:effectLst>
                  <a:outerShdw blurRad="38100" dist="38100" dir="2700000" algn="tl">
                    <a:srgbClr val="000000">
                      <a:alpha val="43137"/>
                    </a:srgbClr>
                  </a:outerShdw>
                </a:effectLst>
              </a:rPr>
              <a:t> Підтримують </a:t>
            </a:r>
            <a:endParaRPr lang="uk-UA" sz="2800" dirty="0">
              <a:effectLst>
                <a:outerShdw blurRad="38100" dist="38100" dir="2700000" algn="tl">
                  <a:srgbClr val="000000">
                    <a:alpha val="43137"/>
                  </a:srgbClr>
                </a:outerShdw>
              </a:effectLst>
            </a:endParaRPr>
          </a:p>
        </p:txBody>
      </p:sp>
      <p:sp>
        <p:nvSpPr>
          <p:cNvPr id="4" name="Объект 3"/>
          <p:cNvSpPr>
            <a:spLocks noGrp="1"/>
          </p:cNvSpPr>
          <p:nvPr>
            <p:ph sz="half" idx="2"/>
          </p:nvPr>
        </p:nvSpPr>
        <p:spPr>
          <a:xfrm>
            <a:off x="839788" y="1822933"/>
            <a:ext cx="5157787" cy="3684588"/>
          </a:xfrm>
        </p:spPr>
        <p:txBody>
          <a:bodyPr>
            <a:normAutofit lnSpcReduction="10000"/>
          </a:bodyPr>
          <a:lstStyle/>
          <a:p>
            <a:pPr marL="0" indent="0" algn="ctr">
              <a:buNone/>
            </a:pPr>
            <a:r>
              <a:rPr lang="uk-UA" b="1" dirty="0" err="1" smtClean="0">
                <a:effectLst>
                  <a:outerShdw blurRad="38100" dist="38100" dir="2700000" algn="tl">
                    <a:srgbClr val="000000">
                      <a:alpha val="43137"/>
                    </a:srgbClr>
                  </a:outerShdw>
                </a:effectLst>
              </a:rPr>
              <a:t>Ральф</a:t>
            </a:r>
            <a:r>
              <a:rPr lang="uk-UA" b="1" dirty="0" smtClean="0">
                <a:effectLst>
                  <a:outerShdw blurRad="38100" dist="38100" dir="2700000" algn="tl">
                    <a:srgbClr val="000000">
                      <a:alpha val="43137"/>
                    </a:srgbClr>
                  </a:outerShdw>
                </a:effectLst>
              </a:rPr>
              <a:t> – комендант табору. </a:t>
            </a:r>
            <a:r>
              <a:rPr lang="ru-RU" b="1" dirty="0" err="1" smtClean="0">
                <a:effectLst>
                  <a:outerShdw blurRad="38100" dist="38100" dir="2700000" algn="tl">
                    <a:srgbClr val="000000">
                      <a:alpha val="43137"/>
                    </a:srgbClr>
                  </a:outerShdw>
                </a:effectLst>
              </a:rPr>
              <a:t>Він</a:t>
            </a:r>
            <a:r>
              <a:rPr lang="ru-RU" b="1" dirty="0" smtClean="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гарно</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вдягається</a:t>
            </a:r>
            <a:r>
              <a:rPr lang="ru-RU" b="1" dirty="0">
                <a:effectLst>
                  <a:outerShdw blurRad="38100" dist="38100" dir="2700000" algn="tl">
                    <a:srgbClr val="000000">
                      <a:alpha val="43137"/>
                    </a:srgbClr>
                  </a:outerShdw>
                </a:effectLst>
              </a:rPr>
              <a:t>, але творить </a:t>
            </a:r>
            <a:r>
              <a:rPr lang="ru-RU" b="1" dirty="0" err="1">
                <a:effectLst>
                  <a:outerShdw blurRad="38100" dist="38100" dir="2700000" algn="tl">
                    <a:srgbClr val="000000">
                      <a:alpha val="43137"/>
                    </a:srgbClr>
                  </a:outerShdw>
                </a:effectLst>
              </a:rPr>
              <a:t>жахливі</a:t>
            </a:r>
            <a:r>
              <a:rPr lang="ru-RU" b="1" dirty="0">
                <a:effectLst>
                  <a:outerShdw blurRad="38100" dist="38100" dir="2700000" algn="tl">
                    <a:srgbClr val="000000">
                      <a:alpha val="43137"/>
                    </a:srgbClr>
                  </a:outerShdw>
                </a:effectLst>
              </a:rPr>
              <a:t> </a:t>
            </a:r>
            <a:r>
              <a:rPr lang="ru-RU" b="1" dirty="0" err="1" smtClean="0">
                <a:effectLst>
                  <a:outerShdw blurRad="38100" dist="38100" dir="2700000" algn="tl">
                    <a:srgbClr val="000000">
                      <a:alpha val="43137"/>
                    </a:srgbClr>
                  </a:outerShdw>
                </a:effectLst>
              </a:rPr>
              <a:t>речі</a:t>
            </a:r>
            <a:r>
              <a:rPr lang="ru-RU" b="1" dirty="0">
                <a:effectLst>
                  <a:outerShdw blurRad="38100" dist="38100" dir="2700000" algn="tl">
                    <a:srgbClr val="000000">
                      <a:alpha val="43137"/>
                    </a:srgbClr>
                  </a:outerShdw>
                </a:effectLst>
              </a:rPr>
              <a:t>.</a:t>
            </a:r>
            <a:endParaRPr lang="uk-UA" b="1" dirty="0" smtClean="0">
              <a:effectLst>
                <a:outerShdw blurRad="38100" dist="38100" dir="2700000" algn="tl">
                  <a:srgbClr val="000000">
                    <a:alpha val="43137"/>
                  </a:srgbClr>
                </a:outerShdw>
              </a:effectLst>
            </a:endParaRPr>
          </a:p>
          <a:p>
            <a:pPr marL="0" indent="0" algn="ctr">
              <a:buNone/>
            </a:pPr>
            <a:r>
              <a:rPr lang="uk-UA" b="1" dirty="0" err="1">
                <a:effectLst>
                  <a:outerShdw blurRad="38100" dist="38100" dir="2700000" algn="tl">
                    <a:srgbClr val="000000">
                      <a:alpha val="43137"/>
                    </a:srgbClr>
                  </a:outerShdw>
                </a:effectLst>
              </a:rPr>
              <a:t>Маттіас</a:t>
            </a:r>
            <a:r>
              <a:rPr lang="uk-UA" b="1" dirty="0">
                <a:effectLst>
                  <a:outerShdw blurRad="38100" dist="38100" dir="2700000" algn="tl">
                    <a:srgbClr val="000000">
                      <a:alpha val="43137"/>
                    </a:srgbClr>
                  </a:outerShdw>
                </a:effectLst>
              </a:rPr>
              <a:t> дуже пишався </a:t>
            </a:r>
            <a:r>
              <a:rPr lang="uk-UA" b="1" dirty="0" smtClean="0">
                <a:effectLst>
                  <a:outerShdw blurRad="38100" dist="38100" dir="2700000" algn="tl">
                    <a:srgbClr val="000000">
                      <a:alpha val="43137"/>
                    </a:srgbClr>
                  </a:outerShdw>
                </a:effectLst>
              </a:rPr>
              <a:t>сином.</a:t>
            </a:r>
          </a:p>
          <a:p>
            <a:pPr marL="0" indent="0" algn="ctr">
              <a:buNone/>
            </a:pPr>
            <a:r>
              <a:rPr lang="uk-UA" b="1" dirty="0" smtClean="0">
                <a:effectLst>
                  <a:outerShdw blurRad="38100" dist="38100" dir="2700000" algn="tl">
                    <a:srgbClr val="000000">
                      <a:alpha val="43137"/>
                    </a:srgbClr>
                  </a:outerShdw>
                </a:effectLst>
              </a:rPr>
              <a:t>Лейтенант </a:t>
            </a:r>
            <a:r>
              <a:rPr lang="uk-UA" b="1" dirty="0" err="1" smtClean="0">
                <a:effectLst>
                  <a:outerShdw blurRad="38100" dist="38100" dir="2700000" algn="tl">
                    <a:srgbClr val="000000">
                      <a:alpha val="43137"/>
                    </a:srgbClr>
                  </a:outerShdw>
                </a:effectLst>
              </a:rPr>
              <a:t>Котлер</a:t>
            </a:r>
            <a:r>
              <a:rPr lang="uk-UA" b="1" dirty="0" smtClean="0">
                <a:effectLst>
                  <a:outerShdw blurRad="38100" dist="38100" dir="2700000" algn="tl">
                    <a:srgbClr val="000000">
                      <a:alpha val="43137"/>
                    </a:srgbClr>
                  </a:outerShdw>
                </a:effectLst>
              </a:rPr>
              <a:t>.</a:t>
            </a:r>
          </a:p>
          <a:p>
            <a:pPr marL="0" indent="0" algn="ctr">
              <a:buNone/>
            </a:pPr>
            <a:r>
              <a:rPr lang="uk-UA" b="1" dirty="0" smtClean="0">
                <a:effectLst>
                  <a:outerShdw blurRad="38100" dist="38100" dir="2700000" algn="tl">
                    <a:srgbClr val="000000">
                      <a:alpha val="43137"/>
                    </a:srgbClr>
                  </a:outerShdw>
                </a:effectLst>
              </a:rPr>
              <a:t> </a:t>
            </a:r>
            <a:r>
              <a:rPr lang="uk-UA" b="1" dirty="0" err="1" smtClean="0">
                <a:effectLst>
                  <a:outerShdw blurRad="38100" dist="38100" dir="2700000" algn="tl">
                    <a:srgbClr val="000000">
                      <a:alpha val="43137"/>
                    </a:srgbClr>
                  </a:outerShdw>
                </a:effectLst>
              </a:rPr>
              <a:t>Гер</a:t>
            </a:r>
            <a:r>
              <a:rPr lang="uk-UA" b="1" dirty="0" smtClean="0">
                <a:effectLst>
                  <a:outerShdw blurRad="38100" dist="38100" dir="2700000" algn="tl">
                    <a:srgbClr val="000000">
                      <a:alpha val="43137"/>
                    </a:srgbClr>
                  </a:outerShdw>
                </a:effectLst>
              </a:rPr>
              <a:t> </a:t>
            </a:r>
            <a:r>
              <a:rPr lang="uk-UA" b="1" dirty="0">
                <a:effectLst>
                  <a:outerShdw blurRad="38100" dist="38100" dir="2700000" algn="tl">
                    <a:srgbClr val="000000">
                      <a:alpha val="43137"/>
                    </a:srgbClr>
                  </a:outerShdw>
                </a:effectLst>
              </a:rPr>
              <a:t>Ліст – </a:t>
            </a:r>
            <a:r>
              <a:rPr lang="uk-UA" b="1" dirty="0" smtClean="0">
                <a:effectLst>
                  <a:outerShdw blurRad="38100" dist="38100" dir="2700000" algn="tl">
                    <a:srgbClr val="000000">
                      <a:alpha val="43137"/>
                    </a:srgbClr>
                  </a:outerShdw>
                </a:effectLst>
              </a:rPr>
              <a:t>учитель.</a:t>
            </a:r>
          </a:p>
          <a:p>
            <a:pPr marL="0" indent="0" algn="ctr">
              <a:buNone/>
            </a:pPr>
            <a:r>
              <a:rPr lang="uk-UA" b="1" dirty="0" err="1" smtClean="0">
                <a:effectLst>
                  <a:outerShdw blurRad="38100" dist="38100" dir="2700000" algn="tl">
                    <a:srgbClr val="000000">
                      <a:alpha val="43137"/>
                    </a:srgbClr>
                  </a:outerShdw>
                </a:effectLst>
              </a:rPr>
              <a:t>Гретель</a:t>
            </a:r>
            <a:r>
              <a:rPr lang="uk-UA" b="1" dirty="0" smtClean="0">
                <a:effectLst>
                  <a:outerShdw blurRad="38100" dist="38100" dir="2700000" algn="tl">
                    <a:srgbClr val="000000">
                      <a:alpha val="43137"/>
                    </a:srgbClr>
                  </a:outerShdw>
                </a:effectLst>
              </a:rPr>
              <a:t> викинула свої ляльки і почала цікавитись новинами з фронту.</a:t>
            </a:r>
          </a:p>
          <a:p>
            <a:endParaRPr lang="uk-UA" dirty="0"/>
          </a:p>
        </p:txBody>
      </p:sp>
      <p:sp>
        <p:nvSpPr>
          <p:cNvPr id="5" name="Текст 4"/>
          <p:cNvSpPr>
            <a:spLocks noGrp="1"/>
          </p:cNvSpPr>
          <p:nvPr>
            <p:ph type="body" sz="quarter" idx="3"/>
          </p:nvPr>
        </p:nvSpPr>
        <p:spPr>
          <a:xfrm>
            <a:off x="6097588" y="1036707"/>
            <a:ext cx="5183188" cy="823912"/>
          </a:xfrm>
        </p:spPr>
        <p:txBody>
          <a:bodyPr>
            <a:normAutofit/>
          </a:bodyPr>
          <a:lstStyle/>
          <a:p>
            <a:pPr algn="ctr"/>
            <a:r>
              <a:rPr lang="uk-UA" sz="2800" smtClean="0">
                <a:effectLst>
                  <a:outerShdw blurRad="38100" dist="38100" dir="2700000" algn="tl">
                    <a:srgbClr val="000000">
                      <a:alpha val="43137"/>
                    </a:srgbClr>
                  </a:outerShdw>
                </a:effectLst>
              </a:rPr>
              <a:t> Протестують</a:t>
            </a:r>
            <a:endParaRPr lang="uk-UA" sz="2800" dirty="0">
              <a:effectLst>
                <a:outerShdw blurRad="38100" dist="38100" dir="2700000" algn="tl">
                  <a:srgbClr val="000000">
                    <a:alpha val="43137"/>
                  </a:srgbClr>
                </a:outerShdw>
              </a:effectLst>
            </a:endParaRPr>
          </a:p>
        </p:txBody>
      </p:sp>
      <p:sp>
        <p:nvSpPr>
          <p:cNvPr id="6" name="Объект 5"/>
          <p:cNvSpPr>
            <a:spLocks noGrp="1"/>
          </p:cNvSpPr>
          <p:nvPr>
            <p:ph sz="quarter" idx="4"/>
          </p:nvPr>
        </p:nvSpPr>
        <p:spPr>
          <a:xfrm>
            <a:off x="6072187" y="1794048"/>
            <a:ext cx="5183188" cy="3684588"/>
          </a:xfrm>
        </p:spPr>
        <p:txBody>
          <a:bodyPr>
            <a:noAutofit/>
          </a:bodyPr>
          <a:lstStyle/>
          <a:p>
            <a:pPr algn="ctr"/>
            <a:r>
              <a:rPr lang="uk-UA" b="1" dirty="0" smtClean="0">
                <a:effectLst>
                  <a:outerShdw blurRad="38100" dist="38100" dir="2700000" algn="tl">
                    <a:srgbClr val="000000">
                      <a:alpha val="43137"/>
                    </a:srgbClr>
                  </a:outerShdw>
                </a:effectLst>
              </a:rPr>
              <a:t>Наталі засуджує свого сина, не підтримує його поглядів: </a:t>
            </a:r>
            <a:r>
              <a:rPr lang="ru-RU" b="1" dirty="0">
                <a:effectLst>
                  <a:outerShdw blurRad="38100" dist="38100" dir="2700000" algn="tl">
                    <a:srgbClr val="000000">
                      <a:alpha val="43137"/>
                    </a:srgbClr>
                  </a:outerShdw>
                </a:effectLst>
              </a:rPr>
              <a:t>"А коли я </a:t>
            </a:r>
            <a:r>
              <a:rPr lang="ru-RU" b="1" dirty="0" err="1">
                <a:effectLst>
                  <a:outerShdw blurRad="38100" dist="38100" dir="2700000" algn="tl">
                    <a:srgbClr val="000000">
                      <a:alpha val="43137"/>
                    </a:srgbClr>
                  </a:outerShdw>
                </a:effectLst>
              </a:rPr>
              <a:t>бачу</a:t>
            </a:r>
            <a:r>
              <a:rPr lang="ru-RU" b="1" dirty="0">
                <a:effectLst>
                  <a:outerShdw blurRad="38100" dist="38100" dir="2700000" algn="tl">
                    <a:srgbClr val="000000">
                      <a:alpha val="43137"/>
                    </a:srgbClr>
                  </a:outerShdw>
                </a:effectLst>
              </a:rPr>
              <a:t> тебе в </a:t>
            </a:r>
            <a:r>
              <a:rPr lang="ru-RU" b="1" dirty="0" err="1">
                <a:effectLst>
                  <a:outerShdw blurRad="38100" dist="38100" dir="2700000" algn="tl">
                    <a:srgbClr val="000000">
                      <a:alpha val="43137"/>
                    </a:srgbClr>
                  </a:outerShdw>
                </a:effectLst>
              </a:rPr>
              <a:t>цьому</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мундирі</a:t>
            </a:r>
            <a:r>
              <a:rPr lang="ru-RU" b="1" dirty="0">
                <a:effectLst>
                  <a:outerShdw blurRad="38100" dist="38100" dir="2700000" algn="tl">
                    <a:srgbClr val="000000">
                      <a:alpha val="43137"/>
                    </a:srgbClr>
                  </a:outerShdw>
                </a:effectLst>
              </a:rPr>
              <a:t>, то </a:t>
            </a:r>
            <a:r>
              <a:rPr lang="ru-RU" b="1" dirty="0" err="1">
                <a:effectLst>
                  <a:outerShdw blurRad="38100" dist="38100" dir="2700000" algn="tl">
                    <a:srgbClr val="000000">
                      <a:alpha val="43137"/>
                    </a:srgbClr>
                  </a:outerShdw>
                </a:effectLst>
              </a:rPr>
              <a:t>мені</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хочеться</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виколоти</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собі</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очі</a:t>
            </a:r>
            <a:r>
              <a:rPr lang="ru-RU" b="1" dirty="0">
                <a:effectLst>
                  <a:outerShdw blurRad="38100" dist="38100" dir="2700000" algn="tl">
                    <a:srgbClr val="000000">
                      <a:alpha val="43137"/>
                    </a:srgbClr>
                  </a:outerShdw>
                </a:effectLst>
              </a:rPr>
              <a:t>!".</a:t>
            </a:r>
            <a:endParaRPr lang="uk-UA" b="1" dirty="0" smtClean="0">
              <a:effectLst>
                <a:outerShdw blurRad="38100" dist="38100" dir="2700000" algn="tl">
                  <a:srgbClr val="000000">
                    <a:alpha val="43137"/>
                  </a:srgbClr>
                </a:outerShdw>
              </a:effectLst>
            </a:endParaRPr>
          </a:p>
          <a:p>
            <a:pPr algn="ctr"/>
            <a:r>
              <a:rPr lang="uk-UA" b="1" dirty="0" smtClean="0">
                <a:effectLst>
                  <a:outerShdw blurRad="38100" dist="38100" dir="2700000" algn="tl">
                    <a:srgbClr val="000000">
                      <a:alpha val="43137"/>
                    </a:srgbClr>
                  </a:outerShdw>
                </a:effectLst>
              </a:rPr>
              <a:t>Батько лейтенанта </a:t>
            </a:r>
            <a:r>
              <a:rPr lang="uk-UA" b="1" dirty="0" err="1" smtClean="0">
                <a:effectLst>
                  <a:outerShdw blurRad="38100" dist="38100" dir="2700000" algn="tl">
                    <a:srgbClr val="000000">
                      <a:alpha val="43137"/>
                    </a:srgbClr>
                  </a:outerShdw>
                </a:effectLst>
              </a:rPr>
              <a:t>Котлера</a:t>
            </a:r>
            <a:r>
              <a:rPr lang="uk-UA" b="1" dirty="0" smtClean="0">
                <a:effectLst>
                  <a:outerShdw blurRad="38100" dist="38100" dir="2700000" algn="tl">
                    <a:srgbClr val="000000">
                      <a:alpha val="43137"/>
                    </a:srgbClr>
                  </a:outerShdw>
                </a:effectLst>
              </a:rPr>
              <a:t>, викладач в університеті, втік до Швейцарії.</a:t>
            </a:r>
          </a:p>
          <a:p>
            <a:pPr algn="ctr"/>
            <a:r>
              <a:rPr lang="uk-UA" b="1" dirty="0" err="1" smtClean="0">
                <a:effectLst>
                  <a:outerShdw blurRad="38100" dist="38100" dir="2700000" algn="tl">
                    <a:srgbClr val="000000">
                      <a:alpha val="43137"/>
                    </a:srgbClr>
                  </a:outerShdw>
                </a:effectLst>
              </a:rPr>
              <a:t>Павел</a:t>
            </a:r>
            <a:r>
              <a:rPr lang="uk-UA" b="1" dirty="0" smtClean="0">
                <a:effectLst>
                  <a:outerShdw blurRad="38100" dist="38100" dir="2700000" algn="tl">
                    <a:srgbClr val="000000">
                      <a:alpha val="43137"/>
                    </a:srgbClr>
                  </a:outerShdw>
                </a:effectLst>
              </a:rPr>
              <a:t> – в’язень табору, раніше був лікарем.</a:t>
            </a:r>
            <a:endParaRPr lang="uk-UA"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06960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effectLst>
                  <a:outerShdw blurRad="38100" dist="38100" dir="2700000" algn="tl">
                    <a:srgbClr val="000000">
                      <a:alpha val="43137"/>
                    </a:srgbClr>
                  </a:outerShdw>
                </a:effectLst>
              </a:rPr>
              <a:t>15 </a:t>
            </a:r>
            <a:r>
              <a:rPr lang="ru-RU" b="1" dirty="0" err="1">
                <a:effectLst>
                  <a:outerShdw blurRad="38100" dist="38100" dir="2700000" algn="tl">
                    <a:srgbClr val="000000">
                      <a:alpha val="43137"/>
                    </a:srgbClr>
                  </a:outerShdw>
                </a:effectLst>
              </a:rPr>
              <a:t>квітня</a:t>
            </a:r>
            <a:r>
              <a:rPr lang="ru-RU" b="1" dirty="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rPr>
              <a:t>1934 </a:t>
            </a:r>
            <a:r>
              <a:rPr lang="ru-RU" b="1" dirty="0" err="1" smtClean="0">
                <a:effectLst>
                  <a:outerShdw blurRad="38100" dist="38100" dir="2700000" algn="tl">
                    <a:srgbClr val="000000">
                      <a:alpha val="43137"/>
                    </a:srgbClr>
                  </a:outerShdw>
                </a:effectLst>
              </a:rPr>
              <a:t>рік</a:t>
            </a:r>
            <a:endParaRPr lang="uk-UA" b="1" dirty="0">
              <a:effectLst>
                <a:outerShdw blurRad="38100" dist="38100" dir="2700000" algn="tl">
                  <a:srgbClr val="000000">
                    <a:alpha val="43137"/>
                  </a:srgbClr>
                </a:outerShdw>
              </a:effectLst>
            </a:endParaRPr>
          </a:p>
        </p:txBody>
      </p:sp>
      <p:sp>
        <p:nvSpPr>
          <p:cNvPr id="3" name="Текст 2"/>
          <p:cNvSpPr>
            <a:spLocks noGrp="1"/>
          </p:cNvSpPr>
          <p:nvPr>
            <p:ph type="body" idx="1"/>
          </p:nvPr>
        </p:nvSpPr>
        <p:spPr/>
        <p:txBody>
          <a:bodyPr>
            <a:noAutofit/>
          </a:bodyPr>
          <a:lstStyle/>
          <a:p>
            <a:pPr algn="ctr"/>
            <a:r>
              <a:rPr lang="uk-UA" sz="6000" dirty="0" smtClean="0">
                <a:effectLst>
                  <a:outerShdw blurRad="38100" dist="38100" dir="2700000" algn="tl">
                    <a:srgbClr val="000000">
                      <a:alpha val="43137"/>
                    </a:srgbClr>
                  </a:outerShdw>
                </a:effectLst>
              </a:rPr>
              <a:t>             Бруно</a:t>
            </a:r>
            <a:endParaRPr lang="uk-UA" sz="6000" dirty="0">
              <a:effectLst>
                <a:outerShdw blurRad="38100" dist="38100" dir="2700000" algn="tl">
                  <a:srgbClr val="000000">
                    <a:alpha val="43137"/>
                  </a:srgbClr>
                </a:outerShdw>
              </a:effectLst>
            </a:endParaRPr>
          </a:p>
        </p:txBody>
      </p:sp>
      <p:sp>
        <p:nvSpPr>
          <p:cNvPr id="4" name="Объект 3"/>
          <p:cNvSpPr>
            <a:spLocks noGrp="1"/>
          </p:cNvSpPr>
          <p:nvPr>
            <p:ph sz="half" idx="2"/>
          </p:nvPr>
        </p:nvSpPr>
        <p:spPr/>
        <p:txBody>
          <a:bodyPr/>
          <a:lstStyle/>
          <a:p>
            <a:pPr algn="ctr"/>
            <a:r>
              <a:rPr lang="uk-UA" dirty="0" smtClean="0">
                <a:effectLst>
                  <a:outerShdw blurRad="38100" dist="38100" dir="2700000" algn="tl">
                    <a:srgbClr val="000000">
                      <a:alpha val="43137"/>
                    </a:srgbClr>
                  </a:outerShdw>
                </a:effectLst>
              </a:rPr>
              <a:t>        Німець</a:t>
            </a:r>
          </a:p>
          <a:p>
            <a:pPr algn="ctr"/>
            <a:r>
              <a:rPr lang="uk-UA" dirty="0" smtClean="0">
                <a:effectLst>
                  <a:outerShdw blurRad="38100" dist="38100" dir="2700000" algn="tl">
                    <a:srgbClr val="000000">
                      <a:alpha val="43137"/>
                    </a:srgbClr>
                  </a:outerShdw>
                </a:effectLst>
              </a:rPr>
              <a:t>Живе у Геть-Звідси</a:t>
            </a:r>
          </a:p>
          <a:p>
            <a:pPr algn="ctr"/>
            <a:r>
              <a:rPr lang="uk-UA" dirty="0" smtClean="0">
                <a:effectLst>
                  <a:outerShdw blurRad="38100" dist="38100" dir="2700000" algn="tl">
                    <a:srgbClr val="000000">
                      <a:alpha val="43137"/>
                    </a:srgbClr>
                  </a:outerShdw>
                </a:effectLst>
              </a:rPr>
              <a:t>Спочатку жив у Берліні</a:t>
            </a:r>
          </a:p>
          <a:p>
            <a:pPr algn="ctr"/>
            <a:r>
              <a:rPr lang="uk-UA" dirty="0">
                <a:effectLst>
                  <a:outerShdw blurRad="38100" dist="38100" dir="2700000" algn="tl">
                    <a:srgbClr val="000000">
                      <a:alpha val="43137"/>
                    </a:srgbClr>
                  </a:outerShdw>
                </a:effectLst>
              </a:rPr>
              <a:t>Син коменданта </a:t>
            </a:r>
            <a:r>
              <a:rPr lang="uk-UA" dirty="0" smtClean="0">
                <a:effectLst>
                  <a:outerShdw blurRad="38100" dist="38100" dir="2700000" algn="tl">
                    <a:srgbClr val="000000">
                      <a:alpha val="43137"/>
                    </a:srgbClr>
                  </a:outerShdw>
                </a:effectLst>
              </a:rPr>
              <a:t>табору</a:t>
            </a:r>
          </a:p>
          <a:p>
            <a:pPr algn="ctr"/>
            <a:r>
              <a:rPr lang="uk-UA" dirty="0" smtClean="0">
                <a:effectLst>
                  <a:outerShdw blurRad="38100" dist="38100" dir="2700000" algn="tl">
                    <a:srgbClr val="000000">
                      <a:alpha val="43137"/>
                    </a:srgbClr>
                  </a:outerShdw>
                </a:effectLst>
              </a:rPr>
              <a:t>Хоче стати дослідником</a:t>
            </a:r>
          </a:p>
          <a:p>
            <a:pPr algn="ctr"/>
            <a:r>
              <a:rPr lang="uk-UA" dirty="0" smtClean="0">
                <a:effectLst>
                  <a:outerShdw blurRad="38100" dist="38100" dir="2700000" algn="tl">
                    <a:srgbClr val="000000">
                      <a:alpha val="43137"/>
                    </a:srgbClr>
                  </a:outerShdw>
                </a:effectLst>
              </a:rPr>
              <a:t>Хоче бути добрим солдатом</a:t>
            </a:r>
            <a:endParaRPr lang="uk-UA" dirty="0">
              <a:effectLst>
                <a:outerShdw blurRad="38100" dist="38100" dir="2700000" algn="tl">
                  <a:srgbClr val="000000">
                    <a:alpha val="43137"/>
                  </a:srgbClr>
                </a:outerShdw>
              </a:effectLst>
            </a:endParaRPr>
          </a:p>
        </p:txBody>
      </p:sp>
      <p:sp>
        <p:nvSpPr>
          <p:cNvPr id="5" name="Текст 4"/>
          <p:cNvSpPr>
            <a:spLocks noGrp="1"/>
          </p:cNvSpPr>
          <p:nvPr>
            <p:ph type="body" sz="quarter" idx="3"/>
          </p:nvPr>
        </p:nvSpPr>
        <p:spPr/>
        <p:txBody>
          <a:bodyPr>
            <a:normAutofit fontScale="92500" lnSpcReduction="10000"/>
          </a:bodyPr>
          <a:lstStyle/>
          <a:p>
            <a:r>
              <a:rPr lang="uk-UA" sz="6000" dirty="0" smtClean="0">
                <a:effectLst>
                  <a:outerShdw blurRad="38100" dist="38100" dir="2700000" algn="tl">
                    <a:srgbClr val="000000">
                      <a:alpha val="43137"/>
                    </a:srgbClr>
                  </a:outerShdw>
                </a:effectLst>
              </a:rPr>
              <a:t> </a:t>
            </a:r>
            <a:r>
              <a:rPr lang="uk-UA" sz="6000" dirty="0" err="1" smtClean="0">
                <a:effectLst>
                  <a:outerShdw blurRad="38100" dist="38100" dir="2700000" algn="tl">
                    <a:srgbClr val="000000">
                      <a:alpha val="43137"/>
                    </a:srgbClr>
                  </a:outerShdw>
                </a:effectLst>
              </a:rPr>
              <a:t>Шмуль</a:t>
            </a:r>
            <a:endParaRPr lang="uk-UA" dirty="0">
              <a:effectLst>
                <a:outerShdw blurRad="38100" dist="38100" dir="2700000" algn="tl">
                  <a:srgbClr val="000000">
                    <a:alpha val="43137"/>
                  </a:srgbClr>
                </a:outerShdw>
              </a:effectLst>
            </a:endParaRPr>
          </a:p>
        </p:txBody>
      </p:sp>
      <p:sp>
        <p:nvSpPr>
          <p:cNvPr id="6" name="Объект 5"/>
          <p:cNvSpPr>
            <a:spLocks noGrp="1"/>
          </p:cNvSpPr>
          <p:nvPr>
            <p:ph sz="quarter" idx="4"/>
          </p:nvPr>
        </p:nvSpPr>
        <p:spPr/>
        <p:txBody>
          <a:bodyPr>
            <a:normAutofit/>
          </a:bodyPr>
          <a:lstStyle/>
          <a:p>
            <a:pPr marL="0" indent="0">
              <a:buNone/>
            </a:pPr>
            <a:r>
              <a:rPr lang="uk-UA" dirty="0" smtClean="0">
                <a:effectLst>
                  <a:outerShdw blurRad="38100" dist="38100" dir="2700000" algn="tl">
                    <a:srgbClr val="000000">
                      <a:alpha val="43137"/>
                    </a:srgbClr>
                  </a:outerShdw>
                </a:effectLst>
              </a:rPr>
              <a:t>                    Єврей</a:t>
            </a:r>
          </a:p>
          <a:p>
            <a:pPr algn="ctr"/>
            <a:r>
              <a:rPr lang="uk-UA" dirty="0" smtClean="0">
                <a:effectLst>
                  <a:outerShdw blurRad="38100" dist="38100" dir="2700000" algn="tl">
                    <a:srgbClr val="000000">
                      <a:alpha val="43137"/>
                    </a:srgbClr>
                  </a:outerShdw>
                </a:effectLst>
              </a:rPr>
              <a:t>Жив за огорожею</a:t>
            </a:r>
          </a:p>
          <a:p>
            <a:pPr algn="ctr"/>
            <a:r>
              <a:rPr lang="uk-UA" dirty="0" smtClean="0">
                <a:effectLst>
                  <a:outerShdw blurRad="38100" dist="38100" dir="2700000" algn="tl">
                    <a:srgbClr val="000000">
                      <a:alpha val="43137"/>
                    </a:srgbClr>
                  </a:outerShdw>
                </a:effectLst>
              </a:rPr>
              <a:t>Привезли із Польщі, із Кракова</a:t>
            </a:r>
          </a:p>
          <a:p>
            <a:pPr algn="ctr"/>
            <a:r>
              <a:rPr lang="uk-UA" dirty="0">
                <a:effectLst>
                  <a:outerShdw blurRad="38100" dist="38100" dir="2700000" algn="tl">
                    <a:srgbClr val="000000">
                      <a:alpha val="43137"/>
                    </a:srgbClr>
                  </a:outerShdw>
                </a:effectLst>
              </a:rPr>
              <a:t>Батько - годинникар</a:t>
            </a:r>
          </a:p>
          <a:p>
            <a:pPr algn="ctr"/>
            <a:r>
              <a:rPr lang="uk-UA" dirty="0" smtClean="0">
                <a:effectLst>
                  <a:outerShdw blurRad="38100" dist="38100" dir="2700000" algn="tl">
                    <a:srgbClr val="000000">
                      <a:alpha val="43137"/>
                    </a:srgbClr>
                  </a:outerShdw>
                </a:effectLst>
              </a:rPr>
              <a:t>Мама була вчителькою</a:t>
            </a:r>
          </a:p>
          <a:p>
            <a:pPr algn="ctr"/>
            <a:r>
              <a:rPr lang="uk-UA" dirty="0" smtClean="0">
                <a:effectLst>
                  <a:outerShdw blurRad="38100" dist="38100" dir="2700000" algn="tl">
                    <a:srgbClr val="000000">
                      <a:alpha val="43137"/>
                    </a:srgbClr>
                  </a:outerShdw>
                </a:effectLst>
              </a:rPr>
              <a:t>Знає німецьку мову</a:t>
            </a:r>
          </a:p>
          <a:p>
            <a:pPr algn="ctr"/>
            <a:r>
              <a:rPr lang="uk-UA" dirty="0" smtClean="0">
                <a:effectLst>
                  <a:outerShdw blurRad="38100" dist="38100" dir="2700000" algn="tl">
                    <a:srgbClr val="000000">
                      <a:alpha val="43137"/>
                    </a:srgbClr>
                  </a:outerShdw>
                </a:effectLst>
              </a:rPr>
              <a:t>Хоче працювати в зоопарку</a:t>
            </a:r>
          </a:p>
          <a:p>
            <a:pPr algn="ctr"/>
            <a:endParaRPr lang="uk-UA" dirty="0">
              <a:effectLst>
                <a:outerShdw blurRad="38100" dist="38100" dir="2700000" algn="tl">
                  <a:srgbClr val="000000">
                    <a:alpha val="43137"/>
                  </a:srgbClr>
                </a:outerShdw>
              </a:effectLst>
            </a:endParaRPr>
          </a:p>
        </p:txBody>
      </p:sp>
      <p:pic>
        <p:nvPicPr>
          <p:cNvPr id="7" name="Picture 2" descr="Pojken i randig pyjamas (2008) - Bakgrunder — The Movie Database (TMDB)"/>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4202"/>
          <a:stretch/>
        </p:blipFill>
        <p:spPr bwMode="auto">
          <a:xfrm>
            <a:off x="972167" y="185436"/>
            <a:ext cx="2272423" cy="27910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2" descr="Pojken i randig pyjamas (2008) - Bakgrunder — The Movie Database (TMDB)"/>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1158"/>
          <a:stretch/>
        </p:blipFill>
        <p:spPr bwMode="auto">
          <a:xfrm>
            <a:off x="8841261" y="185435"/>
            <a:ext cx="2423426" cy="27910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9467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98425"/>
            <a:ext cx="4546600" cy="841375"/>
          </a:xfrm>
        </p:spPr>
        <p:txBody>
          <a:bodyPr/>
          <a:lstStyle/>
          <a:p>
            <a:pPr algn="ctr"/>
            <a:r>
              <a:rPr lang="uk-UA" dirty="0" err="1" smtClean="0">
                <a:effectLst>
                  <a:outerShdw blurRad="38100" dist="38100" dir="2700000" algn="tl">
                    <a:srgbClr val="000000">
                      <a:alpha val="43137"/>
                    </a:srgbClr>
                  </a:outerShdw>
                </a:effectLst>
              </a:rPr>
              <a:t>Шмуль</a:t>
            </a:r>
            <a:r>
              <a:rPr lang="uk-UA" dirty="0" smtClean="0">
                <a:effectLst>
                  <a:outerShdw blurRad="38100" dist="38100" dir="2700000" algn="tl">
                    <a:srgbClr val="000000">
                      <a:alpha val="43137"/>
                    </a:srgbClr>
                  </a:outerShdw>
                </a:effectLst>
              </a:rPr>
              <a:t> </a:t>
            </a:r>
            <a:endParaRPr lang="uk-UA"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889000" y="785812"/>
            <a:ext cx="5257800" cy="5270499"/>
          </a:xfrm>
        </p:spPr>
        <p:txBody>
          <a:bodyPr>
            <a:normAutofit lnSpcReduction="10000"/>
          </a:bodyPr>
          <a:lstStyle/>
          <a:p>
            <a:pPr algn="ctr"/>
            <a:r>
              <a:rPr lang="uk-UA" dirty="0">
                <a:effectLst>
                  <a:outerShdw blurRad="38100" dist="38100" dir="2700000" algn="tl">
                    <a:srgbClr val="000000">
                      <a:alpha val="43137"/>
                    </a:srgbClr>
                  </a:outerShdw>
                </a:effectLst>
              </a:rPr>
              <a:t>Хлопчик сидів на землі із сумним обличчям. Він був у такій самій смугастій піжамі, яку носили люди по той бік загорожі, і смугастій шапочці на голові. Його ноги були босі і брудні. Обличчя хлопчика було дуже дивне. Шкіра майже сіра, але такої сірості Бруно ніколи раніше не бачив. Хлопчик мав великі очі кольору солодкої карамелі. Білки були дуже білі, здалося, що на його обличчі нічого немає, крім величезних засмучених очей</a:t>
            </a:r>
            <a:r>
              <a:rPr lang="uk-UA" dirty="0" smtClean="0">
                <a:effectLst>
                  <a:outerShdw blurRad="38100" dist="38100" dir="2700000" algn="tl">
                    <a:srgbClr val="000000">
                      <a:alpha val="43137"/>
                    </a:srgbClr>
                  </a:outerShdw>
                </a:effectLst>
              </a:rPr>
              <a:t>.</a:t>
            </a:r>
          </a:p>
        </p:txBody>
      </p:sp>
      <p:sp>
        <p:nvSpPr>
          <p:cNvPr id="7" name="Прямоугольник 6"/>
          <p:cNvSpPr/>
          <p:nvPr/>
        </p:nvSpPr>
        <p:spPr>
          <a:xfrm>
            <a:off x="6286500" y="365125"/>
            <a:ext cx="4965700" cy="5646674"/>
          </a:xfrm>
          <a:prstGeom prst="rect">
            <a:avLst/>
          </a:prstGeom>
        </p:spPr>
        <p:txBody>
          <a:bodyPr wrap="square">
            <a:spAutoFit/>
          </a:bodyPr>
          <a:lstStyle/>
          <a:p>
            <a:pPr marL="228600" lvl="0" indent="-228600" algn="ctr">
              <a:lnSpc>
                <a:spcPct val="90000"/>
              </a:lnSpc>
              <a:spcBef>
                <a:spcPts val="1000"/>
              </a:spcBef>
              <a:buFont typeface="Arial" panose="020B0604020202020204" pitchFamily="34" charset="0"/>
              <a:buChar char="•"/>
            </a:pPr>
            <a:r>
              <a:rPr lang="ru-RU" sz="2800" dirty="0">
                <a:solidFill>
                  <a:prstClr val="black"/>
                </a:solidFill>
                <a:effectLst>
                  <a:outerShdw blurRad="38100" dist="38100" dir="2700000" algn="tl">
                    <a:srgbClr val="000000">
                      <a:alpha val="43137"/>
                    </a:srgbClr>
                  </a:outerShdw>
                </a:effectLst>
              </a:rPr>
              <a:t>…</a:t>
            </a:r>
            <a:r>
              <a:rPr lang="ru-RU" sz="2800" dirty="0" err="1">
                <a:solidFill>
                  <a:prstClr val="black"/>
                </a:solidFill>
                <a:effectLst>
                  <a:outerShdw blurRad="38100" dist="38100" dir="2700000" algn="tl">
                    <a:srgbClr val="000000">
                      <a:alpha val="43137"/>
                    </a:srgbClr>
                  </a:outerShdw>
                </a:effectLst>
              </a:rPr>
              <a:t>ім'я</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звучить</a:t>
            </a:r>
            <a:r>
              <a:rPr lang="ru-RU" sz="2800" dirty="0">
                <a:solidFill>
                  <a:prstClr val="black"/>
                </a:solidFill>
                <a:effectLst>
                  <a:outerShdw blurRad="38100" dist="38100" dir="2700000" algn="tl">
                    <a:srgbClr val="000000">
                      <a:alpha val="43137"/>
                    </a:srgbClr>
                  </a:outerShdw>
                </a:effectLst>
              </a:rPr>
              <a:t>, як </a:t>
            </a:r>
            <a:r>
              <a:rPr lang="ru-RU" sz="2800" dirty="0" err="1">
                <a:solidFill>
                  <a:prstClr val="black"/>
                </a:solidFill>
                <a:effectLst>
                  <a:outerShdw blurRad="38100" dist="38100" dir="2700000" algn="tl">
                    <a:srgbClr val="000000">
                      <a:alpha val="43137"/>
                    </a:srgbClr>
                  </a:outerShdw>
                </a:effectLst>
              </a:rPr>
              <a:t>свистіння</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вітру</a:t>
            </a:r>
            <a:r>
              <a:rPr lang="ru-RU" sz="2800" dirty="0">
                <a:solidFill>
                  <a:prstClr val="black"/>
                </a:solidFill>
                <a:effectLst>
                  <a:outerShdw blurRad="38100" dist="38100" dir="2700000" algn="tl">
                    <a:srgbClr val="000000">
                      <a:alpha val="43137"/>
                    </a:srgbClr>
                  </a:outerShdw>
                </a:effectLst>
              </a:rPr>
              <a:t>.</a:t>
            </a:r>
          </a:p>
          <a:p>
            <a:pPr marL="228600" lvl="0" indent="-228600" algn="ctr">
              <a:lnSpc>
                <a:spcPct val="90000"/>
              </a:lnSpc>
              <a:spcBef>
                <a:spcPts val="1000"/>
              </a:spcBef>
              <a:buFont typeface="Arial" panose="020B0604020202020204" pitchFamily="34" charset="0"/>
              <a:buChar char="•"/>
            </a:pPr>
            <a:r>
              <a:rPr lang="ru-RU" sz="2800" dirty="0">
                <a:solidFill>
                  <a:prstClr val="black"/>
                </a:solidFill>
                <a:effectLst>
                  <a:outerShdw blurRad="38100" dist="38100" dir="2700000" algn="tl">
                    <a:srgbClr val="000000">
                      <a:alpha val="43137"/>
                    </a:srgbClr>
                  </a:outerShdw>
                </a:effectLst>
              </a:rPr>
              <a:t>…</a:t>
            </a:r>
            <a:r>
              <a:rPr lang="ru-RU" sz="2800" dirty="0" err="1">
                <a:solidFill>
                  <a:prstClr val="black"/>
                </a:solidFill>
                <a:effectLst>
                  <a:outerShdw blurRad="38100" dist="38100" dir="2700000" algn="tl">
                    <a:srgbClr val="000000">
                      <a:alpha val="43137"/>
                    </a:srgbClr>
                  </a:outerShdw>
                </a:effectLst>
              </a:rPr>
              <a:t>їв</a:t>
            </a:r>
            <a:r>
              <a:rPr lang="ru-RU" sz="2800" dirty="0">
                <a:solidFill>
                  <a:prstClr val="black"/>
                </a:solidFill>
                <a:effectLst>
                  <a:outerShdw blurRad="38100" dist="38100" dir="2700000" algn="tl">
                    <a:srgbClr val="000000">
                      <a:alpha val="43137"/>
                    </a:srgbClr>
                  </a:outerShdw>
                </a:effectLst>
              </a:rPr>
              <a:t> шоколад </a:t>
            </a:r>
            <a:r>
              <a:rPr lang="ru-RU" sz="2800" dirty="0" err="1">
                <a:solidFill>
                  <a:prstClr val="black"/>
                </a:solidFill>
                <a:effectLst>
                  <a:outerShdw blurRad="38100" dist="38100" dir="2700000" algn="tl">
                    <a:srgbClr val="000000">
                      <a:alpha val="43137"/>
                    </a:srgbClr>
                  </a:outerShdw>
                </a:effectLst>
              </a:rPr>
              <a:t>лише</a:t>
            </a:r>
            <a:r>
              <a:rPr lang="ru-RU" sz="2800" dirty="0">
                <a:solidFill>
                  <a:prstClr val="black"/>
                </a:solidFill>
                <a:effectLst>
                  <a:outerShdw blurRad="38100" dist="38100" dir="2700000" algn="tl">
                    <a:srgbClr val="000000">
                      <a:alpha val="43137"/>
                    </a:srgbClr>
                  </a:outerShdw>
                </a:effectLst>
              </a:rPr>
              <a:t> раз у </a:t>
            </a:r>
            <a:r>
              <a:rPr lang="ru-RU" sz="2800" dirty="0" err="1">
                <a:solidFill>
                  <a:prstClr val="black"/>
                </a:solidFill>
                <a:effectLst>
                  <a:outerShdw blurRad="38100" dist="38100" dir="2700000" algn="tl">
                    <a:srgbClr val="000000">
                      <a:alpha val="43137"/>
                    </a:srgbClr>
                  </a:outerShdw>
                </a:effectLst>
              </a:rPr>
              <a:t>житті</a:t>
            </a:r>
            <a:r>
              <a:rPr lang="ru-RU" sz="2800" dirty="0">
                <a:solidFill>
                  <a:prstClr val="black"/>
                </a:solidFill>
                <a:effectLst>
                  <a:outerShdw blurRad="38100" dist="38100" dir="2700000" algn="tl">
                    <a:srgbClr val="000000">
                      <a:alpha val="43137"/>
                    </a:srgbClr>
                  </a:outerShdw>
                </a:effectLst>
              </a:rPr>
              <a:t>.</a:t>
            </a:r>
          </a:p>
          <a:p>
            <a:pPr marL="228600" lvl="0" indent="-228600" algn="ctr">
              <a:lnSpc>
                <a:spcPct val="90000"/>
              </a:lnSpc>
              <a:spcBef>
                <a:spcPts val="1000"/>
              </a:spcBef>
              <a:buFont typeface="Arial" panose="020B0604020202020204" pitchFamily="34" charset="0"/>
              <a:buChar char="•"/>
            </a:pPr>
            <a:r>
              <a:rPr lang="ru-RU" sz="2800" dirty="0" err="1">
                <a:solidFill>
                  <a:prstClr val="black"/>
                </a:solidFill>
                <a:effectLst>
                  <a:outerShdw blurRad="38100" dist="38100" dir="2700000" algn="tl">
                    <a:srgbClr val="000000">
                      <a:alpha val="43137"/>
                    </a:srgbClr>
                  </a:outerShdw>
                </a:effectLst>
              </a:rPr>
              <a:t>Раніше</a:t>
            </a:r>
            <a:r>
              <a:rPr lang="ru-RU" sz="2800" dirty="0">
                <a:solidFill>
                  <a:prstClr val="black"/>
                </a:solidFill>
                <a:effectLst>
                  <a:outerShdw blurRad="38100" dist="38100" dir="2700000" algn="tl">
                    <a:srgbClr val="000000">
                      <a:alpha val="43137"/>
                    </a:srgbClr>
                  </a:outerShdw>
                </a:effectLst>
              </a:rPr>
              <a:t> жив з мамою, </a:t>
            </a:r>
            <a:r>
              <a:rPr lang="ru-RU" sz="2800" dirty="0" err="1">
                <a:solidFill>
                  <a:prstClr val="black"/>
                </a:solidFill>
                <a:effectLst>
                  <a:outerShdw blurRad="38100" dist="38100" dir="2700000" algn="tl">
                    <a:srgbClr val="000000">
                      <a:alpha val="43137"/>
                    </a:srgbClr>
                  </a:outerShdw>
                </a:effectLst>
              </a:rPr>
              <a:t>батьком</a:t>
            </a:r>
            <a:r>
              <a:rPr lang="ru-RU" sz="2800" dirty="0">
                <a:solidFill>
                  <a:prstClr val="black"/>
                </a:solidFill>
                <a:effectLst>
                  <a:outerShdw blurRad="38100" dist="38100" dir="2700000" algn="tl">
                    <a:srgbClr val="000000">
                      <a:alpha val="43137"/>
                    </a:srgbClr>
                  </a:outerShdw>
                </a:effectLst>
              </a:rPr>
              <a:t> і братом </a:t>
            </a:r>
            <a:r>
              <a:rPr lang="ru-RU" sz="2800" dirty="0" err="1">
                <a:solidFill>
                  <a:prstClr val="black"/>
                </a:solidFill>
                <a:effectLst>
                  <a:outerShdw blurRad="38100" dist="38100" dir="2700000" algn="tl">
                    <a:srgbClr val="000000">
                      <a:alpha val="43137"/>
                    </a:srgbClr>
                  </a:outerShdw>
                </a:effectLst>
              </a:rPr>
              <a:t>Йосипом</a:t>
            </a:r>
            <a:r>
              <a:rPr lang="ru-RU" sz="2800" dirty="0">
                <a:solidFill>
                  <a:prstClr val="black"/>
                </a:solidFill>
                <a:effectLst>
                  <a:outerShdw blurRad="38100" dist="38100" dir="2700000" algn="tl">
                    <a:srgbClr val="000000">
                      <a:alpha val="43137"/>
                    </a:srgbClr>
                  </a:outerShdw>
                </a:effectLst>
              </a:rPr>
              <a:t> у </a:t>
            </a:r>
            <a:r>
              <a:rPr lang="ru-RU" sz="2800" dirty="0" err="1">
                <a:solidFill>
                  <a:prstClr val="black"/>
                </a:solidFill>
                <a:effectLst>
                  <a:outerShdw blurRad="38100" dist="38100" dir="2700000" algn="tl">
                    <a:srgbClr val="000000">
                      <a:alpha val="43137"/>
                    </a:srgbClr>
                  </a:outerShdw>
                </a:effectLst>
              </a:rPr>
              <a:t>маленькій</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квартирці</a:t>
            </a:r>
            <a:r>
              <a:rPr lang="ru-RU" sz="2800" dirty="0">
                <a:solidFill>
                  <a:prstClr val="black"/>
                </a:solidFill>
                <a:effectLst>
                  <a:outerShdw blurRad="38100" dist="38100" dir="2700000" algn="tl">
                    <a:srgbClr val="000000">
                      <a:alpha val="43137"/>
                    </a:srgbClr>
                  </a:outerShdw>
                </a:effectLst>
              </a:rPr>
              <a:t> над </a:t>
            </a:r>
            <a:r>
              <a:rPr lang="ru-RU" sz="2800" dirty="0" err="1">
                <a:solidFill>
                  <a:prstClr val="black"/>
                </a:solidFill>
                <a:effectLst>
                  <a:outerShdw blurRad="38100" dist="38100" dir="2700000" algn="tl">
                    <a:srgbClr val="000000">
                      <a:alpha val="43137"/>
                    </a:srgbClr>
                  </a:outerShdw>
                </a:effectLst>
              </a:rPr>
              <a:t>майстернею</a:t>
            </a:r>
            <a:r>
              <a:rPr lang="ru-RU" sz="2800" dirty="0">
                <a:solidFill>
                  <a:prstClr val="black"/>
                </a:solidFill>
                <a:effectLst>
                  <a:outerShdw blurRad="38100" dist="38100" dir="2700000" algn="tl">
                    <a:srgbClr val="000000">
                      <a:alpha val="43137"/>
                    </a:srgbClr>
                  </a:outerShdw>
                </a:effectLst>
              </a:rPr>
              <a:t>, де </a:t>
            </a:r>
            <a:r>
              <a:rPr lang="ru-RU" sz="2800" dirty="0" err="1">
                <a:solidFill>
                  <a:prstClr val="black"/>
                </a:solidFill>
                <a:effectLst>
                  <a:outerShdw blurRad="38100" dist="38100" dir="2700000" algn="tl">
                    <a:srgbClr val="000000">
                      <a:alpha val="43137"/>
                    </a:srgbClr>
                  </a:outerShdw>
                </a:effectLst>
              </a:rPr>
              <a:t>тато</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виготовляв</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годинники</a:t>
            </a:r>
            <a:r>
              <a:rPr lang="ru-RU" sz="2800" dirty="0">
                <a:solidFill>
                  <a:prstClr val="black"/>
                </a:solidFill>
                <a:effectLst>
                  <a:outerShdw blurRad="38100" dist="38100" dir="2700000" algn="tl">
                    <a:srgbClr val="000000">
                      <a:alpha val="43137"/>
                    </a:srgbClr>
                  </a:outerShdw>
                </a:effectLst>
              </a:rPr>
              <a:t>.</a:t>
            </a:r>
          </a:p>
          <a:p>
            <a:pPr marL="228600" lvl="0" indent="-228600" algn="ctr">
              <a:lnSpc>
                <a:spcPct val="90000"/>
              </a:lnSpc>
              <a:spcBef>
                <a:spcPts val="1000"/>
              </a:spcBef>
              <a:buFont typeface="Arial" panose="020B0604020202020204" pitchFamily="34" charset="0"/>
              <a:buChar char="•"/>
            </a:pPr>
            <a:r>
              <a:rPr lang="ru-RU" sz="2800" dirty="0">
                <a:solidFill>
                  <a:prstClr val="black"/>
                </a:solidFill>
                <a:effectLst>
                  <a:outerShdw blurRad="38100" dist="38100" dir="2700000" algn="tl">
                    <a:srgbClr val="000000">
                      <a:alpha val="43137"/>
                    </a:srgbClr>
                  </a:outerShdw>
                </a:effectLst>
              </a:rPr>
              <a:t>рука </a:t>
            </a:r>
            <a:r>
              <a:rPr lang="ru-RU" sz="2800" dirty="0" err="1">
                <a:solidFill>
                  <a:prstClr val="black"/>
                </a:solidFill>
                <a:effectLst>
                  <a:outerShdw blurRad="38100" dist="38100" dir="2700000" algn="tl">
                    <a:srgbClr val="000000">
                      <a:alpha val="43137"/>
                    </a:srgbClr>
                  </a:outerShdw>
                </a:effectLst>
              </a:rPr>
              <a:t>Шмуля</a:t>
            </a:r>
            <a:r>
              <a:rPr lang="ru-RU" sz="2800" dirty="0">
                <a:solidFill>
                  <a:prstClr val="black"/>
                </a:solidFill>
                <a:effectLst>
                  <a:outerShdw blurRad="38100" dist="38100" dir="2700000" algn="tl">
                    <a:srgbClr val="000000">
                      <a:alpha val="43137"/>
                    </a:srgbClr>
                  </a:outerShdw>
                </a:effectLst>
              </a:rPr>
              <a:t> схожа на руку скелета.</a:t>
            </a:r>
          </a:p>
          <a:p>
            <a:pPr marL="228600" lvl="0" indent="-228600" algn="ctr">
              <a:lnSpc>
                <a:spcPct val="90000"/>
              </a:lnSpc>
              <a:spcBef>
                <a:spcPts val="1000"/>
              </a:spcBef>
              <a:buFont typeface="Arial" panose="020B0604020202020204" pitchFamily="34" charset="0"/>
              <a:buChar char="•"/>
            </a:pPr>
            <a:r>
              <a:rPr lang="ru-RU" sz="2800" dirty="0" err="1">
                <a:solidFill>
                  <a:prstClr val="black"/>
                </a:solidFill>
                <a:effectLst>
                  <a:outerShdw blurRad="38100" dist="38100" dir="2700000" algn="tl">
                    <a:srgbClr val="000000">
                      <a:alpha val="43137"/>
                    </a:srgbClr>
                  </a:outerShdw>
                </a:effectLst>
              </a:rPr>
              <a:t>його</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обличчя</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було</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вкрите</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синцями</a:t>
            </a:r>
            <a:r>
              <a:rPr lang="ru-RU" sz="2800" dirty="0">
                <a:solidFill>
                  <a:prstClr val="black"/>
                </a:solidFill>
                <a:effectLst>
                  <a:outerShdw blurRad="38100" dist="38100" dir="2700000" algn="tl">
                    <a:srgbClr val="000000">
                      <a:alpha val="43137"/>
                    </a:srgbClr>
                  </a:outerShdw>
                </a:effectLst>
              </a:rPr>
              <a:t>.</a:t>
            </a:r>
            <a:endParaRPr lang="uk-UA" sz="2800" dirty="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7585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6200" y="365125"/>
            <a:ext cx="4394200" cy="828675"/>
          </a:xfrm>
        </p:spPr>
        <p:txBody>
          <a:bodyPr/>
          <a:lstStyle/>
          <a:p>
            <a:pPr algn="ctr"/>
            <a:r>
              <a:rPr lang="ru-RU" dirty="0">
                <a:effectLst>
                  <a:outerShdw blurRad="38100" dist="38100" dir="2700000" algn="tl">
                    <a:srgbClr val="000000">
                      <a:alpha val="43137"/>
                    </a:srgbClr>
                  </a:outerShdw>
                </a:effectLst>
              </a:rPr>
              <a:t>Бруно</a:t>
            </a:r>
            <a:endParaRPr lang="uk-UA"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022350" y="1292225"/>
            <a:ext cx="5041900" cy="4351338"/>
          </a:xfrm>
        </p:spPr>
        <p:txBody>
          <a:bodyPr>
            <a:normAutofit lnSpcReduction="10000"/>
          </a:bodyPr>
          <a:lstStyle/>
          <a:p>
            <a:pPr algn="ctr"/>
            <a:r>
              <a:rPr lang="uk-UA" dirty="0">
                <a:effectLst>
                  <a:outerShdw blurRad="38100" dist="38100" dir="2700000" algn="tl">
                    <a:srgbClr val="000000">
                      <a:alpha val="43137"/>
                    </a:srgbClr>
                  </a:outerShdw>
                </a:effectLst>
              </a:rPr>
              <a:t>був нижчим за </a:t>
            </a:r>
            <a:r>
              <a:rPr lang="uk-UA" dirty="0" smtClean="0">
                <a:effectLst>
                  <a:outerShdw blurRad="38100" dist="38100" dir="2700000" algn="tl">
                    <a:srgbClr val="000000">
                      <a:alpha val="43137"/>
                    </a:srgbClr>
                  </a:outerShdw>
                </a:effectLst>
              </a:rPr>
              <a:t>однолітків</a:t>
            </a:r>
          </a:p>
          <a:p>
            <a:pPr algn="ctr"/>
            <a:r>
              <a:rPr lang="ru-RU" dirty="0" err="1" smtClean="0">
                <a:effectLst>
                  <a:outerShdw blurRad="38100" dist="38100" dir="2700000" algn="tl">
                    <a:srgbClr val="000000">
                      <a:alpha val="43137"/>
                    </a:srgbClr>
                  </a:outerShdw>
                </a:effectLst>
              </a:rPr>
              <a:t>ім'я</a:t>
            </a:r>
            <a:r>
              <a:rPr lang="ru-RU" dirty="0" smtClean="0">
                <a:effectLst>
                  <a:outerShdw blurRad="38100" dist="38100" dir="2700000" algn="tl">
                    <a:srgbClr val="000000">
                      <a:alpha val="43137"/>
                    </a:srgbClr>
                  </a:outerShdw>
                </a:effectLst>
              </a:rPr>
              <a:t> </a:t>
            </a:r>
            <a:r>
              <a:rPr lang="ru-RU" dirty="0">
                <a:effectLst>
                  <a:outerShdw blurRad="38100" dist="38100" dir="2700000" algn="tl">
                    <a:srgbClr val="000000">
                      <a:alpha val="43137"/>
                    </a:srgbClr>
                  </a:outerShdw>
                </a:effectLst>
              </a:rPr>
              <a:t>Бруно </a:t>
            </a:r>
            <a:r>
              <a:rPr lang="ru-RU" dirty="0" err="1">
                <a:effectLst>
                  <a:outerShdw blurRad="38100" dist="38100" dir="2700000" algn="tl">
                    <a:srgbClr val="000000">
                      <a:alpha val="43137"/>
                    </a:srgbClr>
                  </a:outerShdw>
                </a:effectLst>
              </a:rPr>
              <a:t>звучить</a:t>
            </a:r>
            <a:r>
              <a:rPr lang="ru-RU" dirty="0">
                <a:effectLst>
                  <a:outerShdw blurRad="38100" dist="38100" dir="2700000" algn="tl">
                    <a:srgbClr val="000000">
                      <a:alpha val="43137"/>
                    </a:srgbClr>
                  </a:outerShdw>
                </a:effectLst>
              </a:rPr>
              <a:t> так, </a:t>
            </a:r>
            <a:r>
              <a:rPr lang="ru-RU" dirty="0" err="1">
                <a:effectLst>
                  <a:outerShdw blurRad="38100" dist="38100" dir="2700000" algn="tl">
                    <a:srgbClr val="000000">
                      <a:alpha val="43137"/>
                    </a:srgbClr>
                  </a:outerShdw>
                </a:effectLst>
              </a:rPr>
              <a:t>ніби</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хтось</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тре</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долонею</a:t>
            </a:r>
            <a:r>
              <a:rPr lang="ru-RU" dirty="0">
                <a:effectLst>
                  <a:outerShdw blurRad="38100" dist="38100" dir="2700000" algn="tl">
                    <a:srgbClr val="000000">
                      <a:alpha val="43137"/>
                    </a:srgbClr>
                  </a:outerShdw>
                </a:effectLst>
              </a:rPr>
              <a:t> об </a:t>
            </a:r>
            <a:r>
              <a:rPr lang="ru-RU" dirty="0" err="1">
                <a:effectLst>
                  <a:outerShdw blurRad="38100" dist="38100" dir="2700000" algn="tl">
                    <a:srgbClr val="000000">
                      <a:alpha val="43137"/>
                    </a:srgbClr>
                  </a:outerShdw>
                </a:effectLst>
              </a:rPr>
              <a:t>долоню</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щоб</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зігрітися</a:t>
            </a:r>
            <a:r>
              <a:rPr lang="ru-RU" dirty="0" smtClean="0">
                <a:effectLst>
                  <a:outerShdw blurRad="38100" dist="38100" dir="2700000" algn="tl">
                    <a:srgbClr val="000000">
                      <a:alpha val="43137"/>
                    </a:srgbClr>
                  </a:outerShdw>
                </a:effectLst>
              </a:rPr>
              <a:t>.</a:t>
            </a:r>
          </a:p>
          <a:p>
            <a:pPr algn="ctr"/>
            <a:r>
              <a:rPr lang="ru-RU" dirty="0" err="1" smtClean="0">
                <a:effectLst>
                  <a:outerShdw blurRad="38100" dist="38100" dir="2700000" algn="tl">
                    <a:srgbClr val="000000">
                      <a:alpha val="43137"/>
                    </a:srgbClr>
                  </a:outerShdw>
                </a:effectLst>
              </a:rPr>
              <a:t>був</a:t>
            </a:r>
            <a:r>
              <a:rPr lang="ru-RU" dirty="0" smtClean="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малий</a:t>
            </a:r>
            <a:r>
              <a:rPr lang="ru-RU" dirty="0">
                <a:effectLst>
                  <a:outerShdw blurRad="38100" dist="38100" dir="2700000" algn="tl">
                    <a:srgbClr val="000000">
                      <a:alpha val="43137"/>
                    </a:srgbClr>
                  </a:outerShdw>
                </a:effectLst>
              </a:rPr>
              <a:t> для </a:t>
            </a:r>
            <a:r>
              <a:rPr lang="ru-RU" dirty="0" err="1">
                <a:effectLst>
                  <a:outerShdw blurRad="38100" dist="38100" dir="2700000" algn="tl">
                    <a:srgbClr val="000000">
                      <a:alpha val="43137"/>
                    </a:srgbClr>
                  </a:outerShdw>
                </a:effectLst>
              </a:rPr>
              <a:t>свого</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віку</a:t>
            </a:r>
            <a:r>
              <a:rPr lang="ru-RU" dirty="0">
                <a:effectLst>
                  <a:outerShdw blurRad="38100" dist="38100" dir="2700000" algn="tl">
                    <a:srgbClr val="000000">
                      <a:alpha val="43137"/>
                    </a:srgbClr>
                  </a:outerShdw>
                </a:effectLst>
              </a:rPr>
              <a:t> й </a:t>
            </a:r>
            <a:r>
              <a:rPr lang="ru-RU" dirty="0" err="1">
                <a:effectLst>
                  <a:outerShdw blurRad="38100" dist="38100" dir="2700000" algn="tl">
                    <a:srgbClr val="000000">
                      <a:alpha val="43137"/>
                    </a:srgbClr>
                  </a:outerShdw>
                </a:effectLst>
              </a:rPr>
              <a:t>зовсім</a:t>
            </a:r>
            <a:r>
              <a:rPr lang="ru-RU" dirty="0">
                <a:effectLst>
                  <a:outerShdw blurRad="38100" dist="38100" dir="2700000" algn="tl">
                    <a:srgbClr val="000000">
                      <a:alpha val="43137"/>
                    </a:srgbClr>
                  </a:outerShdw>
                </a:effectLst>
              </a:rPr>
              <a:t> не </a:t>
            </a:r>
            <a:r>
              <a:rPr lang="ru-RU" dirty="0" err="1">
                <a:effectLst>
                  <a:outerShdw blurRad="38100" dist="38100" dir="2700000" algn="tl">
                    <a:srgbClr val="000000">
                      <a:alpha val="43137"/>
                    </a:srgbClr>
                  </a:outerShdw>
                </a:effectLst>
              </a:rPr>
              <a:t>товстий</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його</a:t>
            </a:r>
            <a:r>
              <a:rPr lang="ru-RU" dirty="0">
                <a:effectLst>
                  <a:outerShdw blurRad="38100" dist="38100" dir="2700000" algn="tl">
                    <a:srgbClr val="000000">
                      <a:alpha val="43137"/>
                    </a:srgbClr>
                  </a:outerShdw>
                </a:effectLst>
              </a:rPr>
              <a:t> рука </a:t>
            </a:r>
            <a:r>
              <a:rPr lang="ru-RU" dirty="0" err="1">
                <a:effectLst>
                  <a:outerShdw blurRad="38100" dist="38100" dir="2700000" algn="tl">
                    <a:srgbClr val="000000">
                      <a:alpha val="43137"/>
                    </a:srgbClr>
                  </a:outerShdw>
                </a:effectLst>
              </a:rPr>
              <a:t>здавалася</a:t>
            </a:r>
            <a:r>
              <a:rPr lang="ru-RU" dirty="0">
                <a:effectLst>
                  <a:outerShdw blurRad="38100" dist="38100" dir="2700000" algn="tl">
                    <a:srgbClr val="000000">
                      <a:alpha val="43137"/>
                    </a:srgbClr>
                  </a:outerShdw>
                </a:effectLst>
              </a:rPr>
              <a:t> здоровою і </a:t>
            </a:r>
            <a:r>
              <a:rPr lang="ru-RU" dirty="0" err="1">
                <a:effectLst>
                  <a:outerShdw blurRad="38100" dist="38100" dir="2700000" algn="tl">
                    <a:srgbClr val="000000">
                      <a:alpha val="43137"/>
                    </a:srgbClr>
                  </a:outerShdw>
                </a:effectLst>
              </a:rPr>
              <a:t>сповненою</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життя</a:t>
            </a:r>
            <a:r>
              <a:rPr lang="ru-RU" dirty="0">
                <a:effectLst>
                  <a:outerShdw blurRad="38100" dist="38100" dir="2700000" algn="tl">
                    <a:srgbClr val="000000">
                      <a:alpha val="43137"/>
                    </a:srgbClr>
                  </a:outerShdw>
                </a:effectLst>
              </a:rPr>
              <a:t>. Вени не </a:t>
            </a:r>
            <a:r>
              <a:rPr lang="ru-RU" dirty="0" err="1">
                <a:effectLst>
                  <a:outerShdw blurRad="38100" dist="38100" dir="2700000" algn="tl">
                    <a:srgbClr val="000000">
                      <a:alpha val="43137"/>
                    </a:srgbClr>
                  </a:outerShdw>
                </a:effectLst>
              </a:rPr>
              <a:t>виднілися</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крізь</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шкіру</a:t>
            </a:r>
            <a:r>
              <a:rPr lang="ru-RU" dirty="0">
                <a:effectLst>
                  <a:outerShdw blurRad="38100" dist="38100" dir="2700000" algn="tl">
                    <a:srgbClr val="000000">
                      <a:alpha val="43137"/>
                    </a:srgbClr>
                  </a:outerShdw>
                </a:effectLst>
              </a:rPr>
              <a:t>, а </a:t>
            </a:r>
            <a:r>
              <a:rPr lang="ru-RU" dirty="0" err="1">
                <a:effectLst>
                  <a:outerShdw blurRad="38100" dist="38100" dir="2700000" algn="tl">
                    <a:srgbClr val="000000">
                      <a:alpha val="43137"/>
                    </a:srgbClr>
                  </a:outerShdw>
                </a:effectLst>
              </a:rPr>
              <a:t>пальці</a:t>
            </a:r>
            <a:r>
              <a:rPr lang="ru-RU" dirty="0">
                <a:effectLst>
                  <a:outerShdw blurRad="38100" dist="38100" dir="2700000" algn="tl">
                    <a:srgbClr val="000000">
                      <a:alpha val="43137"/>
                    </a:srgbClr>
                  </a:outerShdw>
                </a:effectLst>
              </a:rPr>
              <a:t> не </a:t>
            </a:r>
            <a:r>
              <a:rPr lang="ru-RU" dirty="0" err="1">
                <a:effectLst>
                  <a:outerShdw blurRad="38100" dist="38100" dir="2700000" algn="tl">
                    <a:srgbClr val="000000">
                      <a:alpha val="43137"/>
                    </a:srgbClr>
                  </a:outerShdw>
                </a:effectLst>
              </a:rPr>
              <a:t>здавалися</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засохлими</a:t>
            </a:r>
            <a:r>
              <a:rPr lang="ru-RU" dirty="0">
                <a:effectLst>
                  <a:outerShdw blurRad="38100" dist="38100" dir="2700000" algn="tl">
                    <a:srgbClr val="000000">
                      <a:alpha val="43137"/>
                    </a:srgbClr>
                  </a:outerShdw>
                </a:effectLst>
              </a:rPr>
              <a:t> </a:t>
            </a:r>
            <a:r>
              <a:rPr lang="ru-RU" dirty="0" err="1">
                <a:effectLst>
                  <a:outerShdw blurRad="38100" dist="38100" dir="2700000" algn="tl">
                    <a:srgbClr val="000000">
                      <a:alpha val="43137"/>
                    </a:srgbClr>
                  </a:outerShdw>
                </a:effectLst>
              </a:rPr>
              <a:t>гілочками</a:t>
            </a:r>
            <a:r>
              <a:rPr lang="ru-RU" dirty="0" smtClean="0">
                <a:effectLst>
                  <a:outerShdw blurRad="38100" dist="38100" dir="2700000" algn="tl">
                    <a:srgbClr val="000000">
                      <a:alpha val="43137"/>
                    </a:srgbClr>
                  </a:outerShdw>
                </a:effectLst>
              </a:rPr>
              <a:t>.</a:t>
            </a:r>
          </a:p>
        </p:txBody>
      </p:sp>
      <p:sp>
        <p:nvSpPr>
          <p:cNvPr id="5" name="Прямоугольник 4"/>
          <p:cNvSpPr/>
          <p:nvPr/>
        </p:nvSpPr>
        <p:spPr>
          <a:xfrm>
            <a:off x="6064250" y="1292225"/>
            <a:ext cx="5187950" cy="3970318"/>
          </a:xfrm>
          <a:prstGeom prst="rect">
            <a:avLst/>
          </a:prstGeom>
        </p:spPr>
        <p:txBody>
          <a:bodyPr wrap="square">
            <a:spAutoFit/>
          </a:bodyPr>
          <a:lstStyle/>
          <a:p>
            <a:pPr marL="228600" lvl="0" indent="-228600" algn="ctr">
              <a:lnSpc>
                <a:spcPct val="90000"/>
              </a:lnSpc>
              <a:spcBef>
                <a:spcPts val="1000"/>
              </a:spcBef>
              <a:buFont typeface="Arial" panose="020B0604020202020204" pitchFamily="34" charset="0"/>
              <a:buChar char="•"/>
            </a:pPr>
            <a:r>
              <a:rPr lang="ru-RU" sz="2800" dirty="0" err="1">
                <a:solidFill>
                  <a:prstClr val="black"/>
                </a:solidFill>
                <a:effectLst>
                  <a:outerShdw blurRad="38100" dist="38100" dir="2700000" algn="tl">
                    <a:srgbClr val="000000">
                      <a:alpha val="43137"/>
                    </a:srgbClr>
                  </a:outerShdw>
                </a:effectLst>
              </a:rPr>
              <a:t>Поголена</a:t>
            </a:r>
            <a:r>
              <a:rPr lang="ru-RU" sz="2800" dirty="0">
                <a:solidFill>
                  <a:prstClr val="black"/>
                </a:solidFill>
                <a:effectLst>
                  <a:outerShdw blurRad="38100" dist="38100" dir="2700000" algn="tl">
                    <a:srgbClr val="000000">
                      <a:alpha val="43137"/>
                    </a:srgbClr>
                  </a:outerShdw>
                </a:effectLst>
              </a:rPr>
              <a:t> голова </a:t>
            </a:r>
            <a:r>
              <a:rPr lang="ru-RU" sz="2800" dirty="0" err="1">
                <a:solidFill>
                  <a:prstClr val="black"/>
                </a:solidFill>
                <a:effectLst>
                  <a:outerShdw blurRad="38100" dist="38100" dir="2700000" algn="tl">
                    <a:srgbClr val="000000">
                      <a:alpha val="43137"/>
                    </a:srgbClr>
                  </a:outerShdw>
                </a:effectLst>
              </a:rPr>
              <a:t>здавалася</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тепер</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спотвореною</a:t>
            </a:r>
            <a:r>
              <a:rPr lang="ru-RU" sz="2800" dirty="0">
                <a:solidFill>
                  <a:prstClr val="black"/>
                </a:solidFill>
                <a:effectLst>
                  <a:outerShdw blurRad="38100" dist="38100" dir="2700000" algn="tl">
                    <a:srgbClr val="000000">
                      <a:alpha val="43137"/>
                    </a:srgbClr>
                  </a:outerShdw>
                </a:effectLst>
              </a:rPr>
              <a:t>, а </a:t>
            </a:r>
            <a:r>
              <a:rPr lang="ru-RU" sz="2800" dirty="0" err="1">
                <a:solidFill>
                  <a:prstClr val="black"/>
                </a:solidFill>
                <a:effectLst>
                  <a:outerShdw blurRad="38100" dist="38100" dir="2700000" algn="tl">
                    <a:srgbClr val="000000">
                      <a:alpha val="43137"/>
                    </a:srgbClr>
                  </a:outerShdw>
                </a:effectLst>
              </a:rPr>
              <a:t>очі</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були</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надто</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великі</a:t>
            </a:r>
            <a:r>
              <a:rPr lang="ru-RU" sz="2800" dirty="0">
                <a:solidFill>
                  <a:prstClr val="black"/>
                </a:solidFill>
                <a:effectLst>
                  <a:outerShdw blurRad="38100" dist="38100" dir="2700000" algn="tl">
                    <a:srgbClr val="000000">
                      <a:alpha val="43137"/>
                    </a:srgbClr>
                  </a:outerShdw>
                </a:effectLst>
              </a:rPr>
              <a:t> для </a:t>
            </a:r>
            <a:r>
              <a:rPr lang="ru-RU" sz="2800" dirty="0" err="1">
                <a:solidFill>
                  <a:prstClr val="black"/>
                </a:solidFill>
                <a:effectLst>
                  <a:outerShdw blurRad="38100" dist="38100" dir="2700000" algn="tl">
                    <a:srgbClr val="000000">
                      <a:alpha val="43137"/>
                    </a:srgbClr>
                  </a:outerShdw>
                </a:effectLst>
              </a:rPr>
              <a:t>його</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обличчя</a:t>
            </a:r>
            <a:r>
              <a:rPr lang="ru-RU" sz="2800" dirty="0">
                <a:solidFill>
                  <a:prstClr val="black"/>
                </a:solidFill>
                <a:effectLst>
                  <a:outerShdw blurRad="38100" dist="38100" dir="2700000" algn="tl">
                    <a:srgbClr val="000000">
                      <a:alpha val="43137"/>
                    </a:srgbClr>
                  </a:outerShdw>
                </a:effectLst>
              </a:rPr>
              <a:t>. Коли Бруно </a:t>
            </a:r>
            <a:r>
              <a:rPr lang="ru-RU" sz="2800" dirty="0" err="1">
                <a:solidFill>
                  <a:prstClr val="black"/>
                </a:solidFill>
                <a:effectLst>
                  <a:outerShdw blurRad="38100" dist="38100" dir="2700000" algn="tl">
                    <a:srgbClr val="000000">
                      <a:alpha val="43137"/>
                    </a:srgbClr>
                  </a:outerShdw>
                </a:effectLst>
              </a:rPr>
              <a:t>побачив</a:t>
            </a:r>
            <a:r>
              <a:rPr lang="ru-RU" sz="2800" dirty="0">
                <a:solidFill>
                  <a:prstClr val="black"/>
                </a:solidFill>
                <a:effectLst>
                  <a:outerShdw blurRad="38100" dist="38100" dir="2700000" algn="tl">
                    <a:srgbClr val="000000">
                      <a:alpha val="43137"/>
                    </a:srgbClr>
                  </a:outerShdw>
                </a:effectLst>
              </a:rPr>
              <a:t> себе в </a:t>
            </a:r>
            <a:r>
              <a:rPr lang="ru-RU" sz="2800" dirty="0" err="1">
                <a:solidFill>
                  <a:prstClr val="black"/>
                </a:solidFill>
                <a:effectLst>
                  <a:outerShdw blurRad="38100" dist="38100" dir="2700000" algn="tl">
                    <a:srgbClr val="000000">
                      <a:alpha val="43137"/>
                    </a:srgbClr>
                  </a:outerShdw>
                </a:effectLst>
              </a:rPr>
              <a:t>дзеркалі</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він</a:t>
            </a:r>
            <a:r>
              <a:rPr lang="ru-RU" sz="2800" dirty="0">
                <a:solidFill>
                  <a:prstClr val="black"/>
                </a:solidFill>
                <a:effectLst>
                  <a:outerShdw blurRad="38100" dist="38100" dir="2700000" algn="tl">
                    <a:srgbClr val="000000">
                      <a:alpha val="43137"/>
                    </a:srgbClr>
                  </a:outerShdw>
                </a:effectLst>
              </a:rPr>
              <a:t> не </a:t>
            </a:r>
            <a:r>
              <a:rPr lang="ru-RU" sz="2800" dirty="0" err="1">
                <a:solidFill>
                  <a:prstClr val="black"/>
                </a:solidFill>
                <a:effectLst>
                  <a:outerShdw blurRad="38100" dist="38100" dir="2700000" algn="tl">
                    <a:srgbClr val="000000">
                      <a:alpha val="43137"/>
                    </a:srgbClr>
                  </a:outerShdw>
                </a:effectLst>
              </a:rPr>
              <a:t>міг</a:t>
            </a:r>
            <a:r>
              <a:rPr lang="ru-RU" sz="2800" dirty="0">
                <a:solidFill>
                  <a:prstClr val="black"/>
                </a:solidFill>
                <a:effectLst>
                  <a:outerShdw blurRad="38100" dist="38100" dir="2700000" algn="tl">
                    <a:srgbClr val="000000">
                      <a:alpha val="43137"/>
                    </a:srgbClr>
                  </a:outerShdw>
                </a:effectLst>
              </a:rPr>
              <a:t> не </a:t>
            </a:r>
            <a:r>
              <a:rPr lang="ru-RU" sz="2800" dirty="0" err="1">
                <a:solidFill>
                  <a:prstClr val="black"/>
                </a:solidFill>
                <a:effectLst>
                  <a:outerShdw blurRad="38100" dist="38100" dir="2700000" algn="tl">
                    <a:srgbClr val="000000">
                      <a:alpha val="43137"/>
                    </a:srgbClr>
                  </a:outerShdw>
                </a:effectLst>
              </a:rPr>
              <a:t>помітити</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яким</a:t>
            </a:r>
            <a:r>
              <a:rPr lang="ru-RU" sz="2800" dirty="0">
                <a:solidFill>
                  <a:prstClr val="black"/>
                </a:solidFill>
                <a:effectLst>
                  <a:outerShdw blurRad="38100" dist="38100" dir="2700000" algn="tl">
                    <a:srgbClr val="000000">
                      <a:alpha val="43137"/>
                    </a:srgbClr>
                  </a:outerShdw>
                </a:effectLst>
              </a:rPr>
              <a:t> схожим на </a:t>
            </a:r>
            <a:r>
              <a:rPr lang="ru-RU" sz="2800" dirty="0" err="1">
                <a:solidFill>
                  <a:prstClr val="black"/>
                </a:solidFill>
                <a:effectLst>
                  <a:outerShdw blurRad="38100" dist="38100" dir="2700000" algn="tl">
                    <a:srgbClr val="000000">
                      <a:alpha val="43137"/>
                    </a:srgbClr>
                  </a:outerShdw>
                </a:effectLst>
              </a:rPr>
              <a:t>Шмуля</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тепер</a:t>
            </a:r>
            <a:r>
              <a:rPr lang="ru-RU" sz="2800" dirty="0">
                <a:solidFill>
                  <a:prstClr val="black"/>
                </a:solidFill>
                <a:effectLst>
                  <a:outerShdw blurRad="38100" dist="38100" dir="2700000" algn="tl">
                    <a:srgbClr val="000000">
                      <a:alpha val="43137"/>
                    </a:srgbClr>
                  </a:outerShdw>
                </a:effectLst>
              </a:rPr>
              <a:t> став , і подумав, </a:t>
            </a:r>
            <a:r>
              <a:rPr lang="ru-RU" sz="2800" dirty="0" err="1">
                <a:solidFill>
                  <a:prstClr val="black"/>
                </a:solidFill>
                <a:effectLst>
                  <a:outerShdw blurRad="38100" dist="38100" dir="2700000" algn="tl">
                    <a:srgbClr val="000000">
                      <a:alpha val="43137"/>
                    </a:srgbClr>
                  </a:outerShdw>
                </a:effectLst>
              </a:rPr>
              <a:t>що</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певно</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усі</a:t>
            </a:r>
            <a:r>
              <a:rPr lang="ru-RU" sz="2800" dirty="0">
                <a:solidFill>
                  <a:prstClr val="black"/>
                </a:solidFill>
                <a:effectLst>
                  <a:outerShdw blurRad="38100" dist="38100" dir="2700000" algn="tl">
                    <a:srgbClr val="000000">
                      <a:alpha val="43137"/>
                    </a:srgbClr>
                  </a:outerShdw>
                </a:effectLst>
              </a:rPr>
              <a:t> люди по той </a:t>
            </a:r>
            <a:r>
              <a:rPr lang="ru-RU" sz="2800" dirty="0" err="1">
                <a:solidFill>
                  <a:prstClr val="black"/>
                </a:solidFill>
                <a:effectLst>
                  <a:outerShdw blurRad="38100" dist="38100" dir="2700000" algn="tl">
                    <a:srgbClr val="000000">
                      <a:alpha val="43137"/>
                    </a:srgbClr>
                  </a:outerShdw>
                </a:effectLst>
              </a:rPr>
              <a:t>бік</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загорожі</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мають</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воші</a:t>
            </a:r>
            <a:r>
              <a:rPr lang="ru-RU" sz="2800" dirty="0">
                <a:solidFill>
                  <a:prstClr val="black"/>
                </a:solidFill>
                <a:effectLst>
                  <a:outerShdw blurRad="38100" dist="38100" dir="2700000" algn="tl">
                    <a:srgbClr val="000000">
                      <a:alpha val="43137"/>
                    </a:srgbClr>
                  </a:outerShdw>
                </a:effectLst>
              </a:rPr>
              <a:t>, й тому </a:t>
            </a:r>
            <a:r>
              <a:rPr lang="ru-RU" sz="2800" dirty="0" err="1">
                <a:solidFill>
                  <a:prstClr val="black"/>
                </a:solidFill>
                <a:effectLst>
                  <a:outerShdw blurRad="38100" dist="38100" dir="2700000" algn="tl">
                    <a:srgbClr val="000000">
                      <a:alpha val="43137"/>
                    </a:srgbClr>
                  </a:outerShdw>
                </a:effectLst>
              </a:rPr>
              <a:t>голови</a:t>
            </a:r>
            <a:r>
              <a:rPr lang="ru-RU" sz="2800" dirty="0">
                <a:solidFill>
                  <a:prstClr val="black"/>
                </a:solidFill>
                <a:effectLst>
                  <a:outerShdw blurRad="38100" dist="38100" dir="2700000" algn="tl">
                    <a:srgbClr val="000000">
                      <a:alpha val="43137"/>
                    </a:srgbClr>
                  </a:outerShdw>
                </a:effectLst>
              </a:rPr>
              <a:t> в них </a:t>
            </a:r>
            <a:r>
              <a:rPr lang="ru-RU" sz="2800" dirty="0" err="1">
                <a:solidFill>
                  <a:prstClr val="black"/>
                </a:solidFill>
                <a:effectLst>
                  <a:outerShdw blurRad="38100" dist="38100" dir="2700000" algn="tl">
                    <a:srgbClr val="000000">
                      <a:alpha val="43137"/>
                    </a:srgbClr>
                  </a:outerShdw>
                </a:effectLst>
              </a:rPr>
              <a:t>усіх</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теж</a:t>
            </a:r>
            <a:r>
              <a:rPr lang="ru-RU" sz="2800" dirty="0">
                <a:solidFill>
                  <a:prstClr val="black"/>
                </a:solidFill>
                <a:effectLst>
                  <a:outerShdw blurRad="38100" dist="38100" dir="2700000" algn="tl">
                    <a:srgbClr val="000000">
                      <a:alpha val="43137"/>
                    </a:srgbClr>
                  </a:outerShdw>
                </a:effectLst>
              </a:rPr>
              <a:t> </a:t>
            </a:r>
            <a:r>
              <a:rPr lang="ru-RU" sz="2800" dirty="0" err="1">
                <a:solidFill>
                  <a:prstClr val="black"/>
                </a:solidFill>
                <a:effectLst>
                  <a:outerShdw blurRad="38100" dist="38100" dir="2700000" algn="tl">
                    <a:srgbClr val="000000">
                      <a:alpha val="43137"/>
                    </a:srgbClr>
                  </a:outerShdw>
                </a:effectLst>
              </a:rPr>
              <a:t>поголені</a:t>
            </a:r>
            <a:r>
              <a:rPr lang="ru-RU" sz="2800" dirty="0">
                <a:solidFill>
                  <a:prstClr val="black"/>
                </a:solidFill>
                <a:effectLst>
                  <a:outerShdw blurRad="38100" dist="38100" dir="2700000" algn="tl">
                    <a:srgbClr val="000000">
                      <a:alpha val="43137"/>
                    </a:srgbClr>
                  </a:outerShdw>
                </a:effectLst>
              </a:rPr>
              <a:t>.</a:t>
            </a:r>
            <a:endParaRPr lang="uk-UA" sz="2800" dirty="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1655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9500" y="88899"/>
            <a:ext cx="4813300" cy="812801"/>
          </a:xfrm>
        </p:spPr>
        <p:txBody>
          <a:bodyPr/>
          <a:lstStyle/>
          <a:p>
            <a:pPr algn="ctr"/>
            <a:r>
              <a:rPr lang="uk-UA" dirty="0" smtClean="0">
                <a:effectLst>
                  <a:outerShdw blurRad="38100" dist="38100" dir="2700000" algn="tl">
                    <a:srgbClr val="000000">
                      <a:alpha val="43137"/>
                    </a:srgbClr>
                  </a:outerShdw>
                </a:effectLst>
              </a:rPr>
              <a:t>Сюжет роману</a:t>
            </a:r>
            <a:endParaRPr lang="uk-UA"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838200" y="754062"/>
            <a:ext cx="5054600" cy="4351338"/>
          </a:xfrm>
        </p:spPr>
        <p:txBody>
          <a:bodyPr/>
          <a:lstStyle/>
          <a:p>
            <a:pPr marL="0" indent="0" algn="ctr">
              <a:buNone/>
            </a:pPr>
            <a:r>
              <a:rPr lang="uk-UA" dirty="0" smtClean="0">
                <a:effectLst>
                  <a:outerShdw blurRad="38100" dist="38100" dir="2700000" algn="tl">
                    <a:srgbClr val="000000">
                      <a:alpha val="43137"/>
                    </a:srgbClr>
                  </a:outerShdw>
                </a:effectLst>
              </a:rPr>
              <a:t>Експозиція</a:t>
            </a:r>
            <a:endParaRPr lang="uk-UA" dirty="0">
              <a:effectLst>
                <a:outerShdw blurRad="38100" dist="38100" dir="2700000" algn="tl">
                  <a:srgbClr val="000000">
                    <a:alpha val="43137"/>
                  </a:srgbClr>
                </a:outerShdw>
              </a:effectLst>
            </a:endParaRPr>
          </a:p>
        </p:txBody>
      </p:sp>
      <p:pic>
        <p:nvPicPr>
          <p:cNvPr id="2050" name="Picture 2" descr="Мальчик в полосатой пижаме -Plot Диаграмма Storyboard"/>
          <p:cNvPicPr>
            <a:picLocks noChangeAspect="1" noChangeArrowheads="1"/>
          </p:cNvPicPr>
          <p:nvPr/>
        </p:nvPicPr>
        <p:blipFill rotWithShape="1">
          <a:blip r:embed="rId2">
            <a:extLst>
              <a:ext uri="{28A0092B-C50C-407E-A947-70E740481C1C}">
                <a14:useLocalDpi xmlns:a14="http://schemas.microsoft.com/office/drawing/2010/main" val="0"/>
              </a:ext>
            </a:extLst>
          </a:blip>
          <a:srcRect t="6063" r="66376" b="65003"/>
          <a:stretch/>
        </p:blipFill>
        <p:spPr bwMode="auto">
          <a:xfrm>
            <a:off x="1333499" y="1202531"/>
            <a:ext cx="4064001" cy="3454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9500" y="4434790"/>
            <a:ext cx="4660900" cy="1569660"/>
          </a:xfrm>
          <a:prstGeom prst="rect">
            <a:avLst/>
          </a:prstGeom>
          <a:noFill/>
        </p:spPr>
        <p:txBody>
          <a:bodyPr wrap="square" rtlCol="0">
            <a:spAutoFit/>
          </a:bodyPr>
          <a:lstStyle/>
          <a:p>
            <a:pPr algn="ctr"/>
            <a:r>
              <a:rPr lang="uk-UA" sz="2400" dirty="0" smtClean="0">
                <a:effectLst>
                  <a:outerShdw blurRad="38100" dist="38100" dir="2700000" algn="tl">
                    <a:srgbClr val="000000">
                      <a:alpha val="43137"/>
                    </a:srgbClr>
                  </a:outerShdw>
                </a:effectLst>
              </a:rPr>
              <a:t>Знайомство з Бруно. Хлопчик дізнається про переїзд із Берліна, у зв’язку з новим призначенням батька.</a:t>
            </a:r>
            <a:endParaRPr lang="uk-UA" sz="2400" dirty="0">
              <a:effectLst>
                <a:outerShdw blurRad="38100" dist="38100" dir="2700000" algn="tl">
                  <a:srgbClr val="000000">
                    <a:alpha val="43137"/>
                  </a:srgbClr>
                </a:outerShdw>
              </a:effectLst>
            </a:endParaRPr>
          </a:p>
        </p:txBody>
      </p:sp>
      <p:sp>
        <p:nvSpPr>
          <p:cNvPr id="5" name="TextBox 4"/>
          <p:cNvSpPr txBox="1"/>
          <p:nvPr/>
        </p:nvSpPr>
        <p:spPr>
          <a:xfrm>
            <a:off x="7467600" y="233689"/>
            <a:ext cx="2501900" cy="523220"/>
          </a:xfrm>
          <a:prstGeom prst="rect">
            <a:avLst/>
          </a:prstGeom>
          <a:noFill/>
        </p:spPr>
        <p:txBody>
          <a:bodyPr wrap="square" rtlCol="0">
            <a:spAutoFit/>
          </a:bodyPr>
          <a:lstStyle/>
          <a:p>
            <a:pPr algn="ctr"/>
            <a:r>
              <a:rPr lang="uk-UA" sz="2800" dirty="0" smtClean="0">
                <a:effectLst>
                  <a:outerShdw blurRad="38100" dist="38100" dir="2700000" algn="tl">
                    <a:srgbClr val="000000">
                      <a:alpha val="43137"/>
                    </a:srgbClr>
                  </a:outerShdw>
                </a:effectLst>
              </a:rPr>
              <a:t>Зав’язка</a:t>
            </a:r>
            <a:endParaRPr lang="uk-UA" sz="2800" dirty="0">
              <a:effectLst>
                <a:outerShdw blurRad="38100" dist="38100" dir="2700000" algn="tl">
                  <a:srgbClr val="000000">
                    <a:alpha val="43137"/>
                  </a:srgbClr>
                </a:outerShdw>
              </a:effectLst>
            </a:endParaRPr>
          </a:p>
        </p:txBody>
      </p:sp>
      <p:pic>
        <p:nvPicPr>
          <p:cNvPr id="8" name="Picture 2" descr="Мальчик в полосатой пижаме -Plot Диаграмма Storyboard"/>
          <p:cNvPicPr>
            <a:picLocks noChangeAspect="1" noChangeArrowheads="1"/>
          </p:cNvPicPr>
          <p:nvPr/>
        </p:nvPicPr>
        <p:blipFill rotWithShape="1">
          <a:blip r:embed="rId2">
            <a:extLst>
              <a:ext uri="{28A0092B-C50C-407E-A947-70E740481C1C}">
                <a14:useLocalDpi xmlns:a14="http://schemas.microsoft.com/office/drawing/2010/main" val="0"/>
              </a:ext>
            </a:extLst>
          </a:blip>
          <a:srcRect l="33497" t="6450" r="33742" b="64389"/>
          <a:stretch/>
        </p:blipFill>
        <p:spPr bwMode="auto">
          <a:xfrm>
            <a:off x="6649741" y="777190"/>
            <a:ext cx="4137617" cy="3657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222998" y="4441581"/>
            <a:ext cx="4991101" cy="1631216"/>
          </a:xfrm>
          <a:prstGeom prst="rect">
            <a:avLst/>
          </a:prstGeom>
          <a:noFill/>
        </p:spPr>
        <p:txBody>
          <a:bodyPr wrap="square" rtlCol="0">
            <a:spAutoFit/>
          </a:bodyPr>
          <a:lstStyle/>
          <a:p>
            <a:pPr algn="ctr"/>
            <a:r>
              <a:rPr lang="uk-UA" sz="2000" dirty="0" smtClean="0">
                <a:effectLst>
                  <a:outerShdw blurRad="38100" dist="38100" dir="2700000" algn="tl">
                    <a:srgbClr val="000000">
                      <a:alpha val="43137"/>
                    </a:srgbClr>
                  </a:outerShdw>
                </a:effectLst>
              </a:rPr>
              <a:t>Життя у новому домі, який назвали «Геть Звідси». </a:t>
            </a:r>
            <a:r>
              <a:rPr lang="uk-UA" sz="2000" dirty="0">
                <a:effectLst>
                  <a:outerShdw blurRad="38100" dist="38100" dir="2700000" algn="tl">
                    <a:srgbClr val="000000">
                      <a:alpha val="43137"/>
                    </a:srgbClr>
                  </a:outerShdw>
                </a:effectLst>
              </a:rPr>
              <a:t>Напис на лавці біля </a:t>
            </a:r>
            <a:r>
              <a:rPr lang="uk-UA" sz="2000" dirty="0" smtClean="0">
                <a:effectLst>
                  <a:outerShdw blurRad="38100" dist="38100" dir="2700000" algn="tl">
                    <a:srgbClr val="000000">
                      <a:alpha val="43137"/>
                    </a:srgbClr>
                  </a:outerShdw>
                </a:effectLst>
              </a:rPr>
              <a:t>будинку: </a:t>
            </a:r>
            <a:r>
              <a:rPr lang="ru-RU" sz="2000" dirty="0">
                <a:effectLst>
                  <a:outerShdw blurRad="38100" dist="38100" dir="2700000" algn="tl">
                    <a:srgbClr val="000000">
                      <a:alpha val="43137"/>
                    </a:srgbClr>
                  </a:outerShdw>
                </a:effectLst>
              </a:rPr>
              <a:t>"Установлена на честь </a:t>
            </a:r>
            <a:r>
              <a:rPr lang="ru-RU" sz="2000" dirty="0" err="1">
                <a:effectLst>
                  <a:outerShdw blurRad="38100" dist="38100" dir="2700000" algn="tl">
                    <a:srgbClr val="000000">
                      <a:alpha val="43137"/>
                    </a:srgbClr>
                  </a:outerShdw>
                </a:effectLst>
              </a:rPr>
              <a:t>відкриття</a:t>
            </a:r>
            <a:r>
              <a:rPr lang="ru-RU" sz="2000" dirty="0">
                <a:effectLst>
                  <a:outerShdw blurRad="38100" dist="38100" dir="2700000" algn="tl">
                    <a:srgbClr val="000000">
                      <a:alpha val="43137"/>
                    </a:srgbClr>
                  </a:outerShdw>
                </a:effectLst>
              </a:rPr>
              <a:t> табору…  </a:t>
            </a:r>
            <a:r>
              <a:rPr lang="ru-RU" sz="2000" dirty="0" err="1">
                <a:effectLst>
                  <a:outerShdw blurRad="38100" dist="38100" dir="2700000" algn="tl">
                    <a:srgbClr val="000000">
                      <a:alpha val="43137"/>
                    </a:srgbClr>
                  </a:outerShdw>
                </a:effectLst>
              </a:rPr>
              <a:t>Дев'ятнадцятого</a:t>
            </a:r>
            <a:r>
              <a:rPr lang="ru-RU" sz="2000" dirty="0">
                <a:effectLst>
                  <a:outerShdw blurRad="38100" dist="38100" dir="2700000" algn="tl">
                    <a:srgbClr val="000000">
                      <a:alpha val="43137"/>
                    </a:srgbClr>
                  </a:outerShdw>
                </a:effectLst>
              </a:rPr>
              <a:t> </a:t>
            </a:r>
            <a:r>
              <a:rPr lang="ru-RU" sz="2000" dirty="0" err="1">
                <a:effectLst>
                  <a:outerShdw blurRad="38100" dist="38100" dir="2700000" algn="tl">
                    <a:srgbClr val="000000">
                      <a:alpha val="43137"/>
                    </a:srgbClr>
                  </a:outerShdw>
                </a:effectLst>
              </a:rPr>
              <a:t>червня</a:t>
            </a:r>
            <a:r>
              <a:rPr lang="ru-RU" sz="2000" dirty="0">
                <a:effectLst>
                  <a:outerShdw blurRad="38100" dist="38100" dir="2700000" algn="tl">
                    <a:srgbClr val="000000">
                      <a:alpha val="43137"/>
                    </a:srgbClr>
                  </a:outerShdw>
                </a:effectLst>
              </a:rPr>
              <a:t> сорокового року".</a:t>
            </a:r>
            <a:endParaRPr lang="uk-UA" sz="2000" dirty="0">
              <a:effectLst>
                <a:outerShdw blurRad="38100" dist="38100" dir="2700000" algn="tl">
                  <a:srgbClr val="000000">
                    <a:alpha val="43137"/>
                  </a:srgbClr>
                </a:outerShdw>
              </a:effectLst>
            </a:endParaRPr>
          </a:p>
          <a:p>
            <a:pPr algn="ctr"/>
            <a:endParaRPr lang="uk-UA" sz="2000" dirty="0">
              <a:effectLst>
                <a:outerShdw blurRad="38100" dist="38100" dir="2700000" algn="tl">
                  <a:srgbClr val="000000">
                    <a:alpha val="43137"/>
                  </a:srgbClr>
                </a:outerShdw>
              </a:effectLst>
            </a:endParaRPr>
          </a:p>
        </p:txBody>
      </p:sp>
      <p:sp>
        <p:nvSpPr>
          <p:cNvPr id="12" name="Объект 2"/>
          <p:cNvSpPr txBox="1">
            <a:spLocks/>
          </p:cNvSpPr>
          <p:nvPr/>
        </p:nvSpPr>
        <p:spPr>
          <a:xfrm>
            <a:off x="4224041" y="1494814"/>
            <a:ext cx="4546600" cy="376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uk-UA"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8174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122151" y="779338"/>
            <a:ext cx="4867698" cy="2603481"/>
          </a:xfrm>
          <a:prstGeom prst="rect">
            <a:avLst/>
          </a:prstGeom>
          <a:ln>
            <a:noFill/>
          </a:ln>
          <a:effectLst>
            <a:softEdge rad="112500"/>
          </a:effectLst>
        </p:spPr>
      </p:pic>
      <p:pic>
        <p:nvPicPr>
          <p:cNvPr id="6" name="Picture 2" descr="Хлопчик в смугастій піжамі (фільм, 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151" y="3382819"/>
            <a:ext cx="4622799" cy="25991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Google Shape;257;p45"/>
          <p:cNvPicPr preferRelativeResize="0"/>
          <p:nvPr/>
        </p:nvPicPr>
        <p:blipFill>
          <a:blip r:embed="rId4">
            <a:alphaModFix/>
          </a:blip>
          <a:stretch>
            <a:fillRect/>
          </a:stretch>
        </p:blipFill>
        <p:spPr>
          <a:xfrm>
            <a:off x="6362700" y="709176"/>
            <a:ext cx="4787900" cy="2743803"/>
          </a:xfrm>
          <a:prstGeom prst="rect">
            <a:avLst/>
          </a:prstGeom>
          <a:ln>
            <a:noFill/>
          </a:ln>
          <a:effectLst>
            <a:softEdge rad="112500"/>
          </a:effectLst>
        </p:spPr>
      </p:pic>
      <p:sp>
        <p:nvSpPr>
          <p:cNvPr id="4" name="TextBox 3"/>
          <p:cNvSpPr txBox="1"/>
          <p:nvPr/>
        </p:nvSpPr>
        <p:spPr>
          <a:xfrm>
            <a:off x="1376150" y="256117"/>
            <a:ext cx="4114800" cy="584775"/>
          </a:xfrm>
          <a:prstGeom prst="rect">
            <a:avLst/>
          </a:prstGeom>
          <a:noFill/>
        </p:spPr>
        <p:txBody>
          <a:bodyPr wrap="square" rtlCol="0">
            <a:spAutoFit/>
          </a:bodyPr>
          <a:lstStyle/>
          <a:p>
            <a:pPr algn="ctr"/>
            <a:r>
              <a:rPr lang="uk-UA" sz="3200" dirty="0" smtClean="0">
                <a:effectLst>
                  <a:outerShdw blurRad="38100" dist="38100" dir="2700000" algn="tl">
                    <a:srgbClr val="000000">
                      <a:alpha val="43137"/>
                    </a:srgbClr>
                  </a:outerShdw>
                </a:effectLst>
              </a:rPr>
              <a:t>Розвиток дії</a:t>
            </a:r>
            <a:endParaRPr lang="uk-UA" sz="3200" dirty="0">
              <a:effectLst>
                <a:outerShdw blurRad="38100" dist="38100" dir="2700000" algn="tl">
                  <a:srgbClr val="000000">
                    <a:alpha val="43137"/>
                  </a:srgbClr>
                </a:outerShdw>
              </a:effectLst>
            </a:endParaRPr>
          </a:p>
        </p:txBody>
      </p:sp>
      <p:sp>
        <p:nvSpPr>
          <p:cNvPr id="8" name="TextBox 7"/>
          <p:cNvSpPr txBox="1"/>
          <p:nvPr/>
        </p:nvSpPr>
        <p:spPr>
          <a:xfrm>
            <a:off x="7505700" y="194563"/>
            <a:ext cx="2717800" cy="584775"/>
          </a:xfrm>
          <a:prstGeom prst="rect">
            <a:avLst/>
          </a:prstGeom>
          <a:noFill/>
        </p:spPr>
        <p:txBody>
          <a:bodyPr wrap="square" rtlCol="0">
            <a:spAutoFit/>
          </a:bodyPr>
          <a:lstStyle/>
          <a:p>
            <a:r>
              <a:rPr lang="uk-UA" sz="3200" dirty="0" smtClean="0">
                <a:effectLst>
                  <a:outerShdw blurRad="38100" dist="38100" dir="2700000" algn="tl">
                    <a:srgbClr val="000000">
                      <a:alpha val="43137"/>
                    </a:srgbClr>
                  </a:outerShdw>
                </a:effectLst>
              </a:rPr>
              <a:t>Кульмінація </a:t>
            </a:r>
            <a:endParaRPr lang="uk-UA" sz="3200" dirty="0">
              <a:effectLst>
                <a:outerShdw blurRad="38100" dist="38100" dir="2700000" algn="tl">
                  <a:srgbClr val="000000">
                    <a:alpha val="43137"/>
                  </a:srgbClr>
                </a:outerShdw>
              </a:effectLst>
            </a:endParaRPr>
          </a:p>
        </p:txBody>
      </p:sp>
      <p:sp>
        <p:nvSpPr>
          <p:cNvPr id="9" name="TextBox 8"/>
          <p:cNvSpPr txBox="1"/>
          <p:nvPr/>
        </p:nvSpPr>
        <p:spPr>
          <a:xfrm>
            <a:off x="1376150" y="3098800"/>
            <a:ext cx="4368799" cy="523220"/>
          </a:xfrm>
          <a:prstGeom prst="rect">
            <a:avLst/>
          </a:prstGeom>
          <a:noFill/>
        </p:spPr>
        <p:txBody>
          <a:bodyPr wrap="square" rtlCol="0">
            <a:spAutoFit/>
          </a:bodyPr>
          <a:lstStyle/>
          <a:p>
            <a:pPr algn="ctr"/>
            <a:r>
              <a:rPr lang="uk-UA" sz="2800" dirty="0" smtClean="0">
                <a:effectLst>
                  <a:outerShdw blurRad="38100" dist="38100" dir="2700000" algn="tl">
                    <a:srgbClr val="000000">
                      <a:alpha val="43137"/>
                    </a:srgbClr>
                  </a:outerShdw>
                </a:effectLst>
              </a:rPr>
              <a:t>Знайомство зі </a:t>
            </a:r>
            <a:r>
              <a:rPr lang="uk-UA" sz="2800" dirty="0" err="1" smtClean="0">
                <a:effectLst>
                  <a:outerShdw blurRad="38100" dist="38100" dir="2700000" algn="tl">
                    <a:srgbClr val="000000">
                      <a:alpha val="43137"/>
                    </a:srgbClr>
                  </a:outerShdw>
                </a:effectLst>
              </a:rPr>
              <a:t>Шмулем</a:t>
            </a:r>
            <a:endParaRPr lang="uk-UA" sz="2800" dirty="0">
              <a:effectLst>
                <a:outerShdw blurRad="38100" dist="38100" dir="2700000" algn="tl">
                  <a:srgbClr val="000000">
                    <a:alpha val="43137"/>
                  </a:srgbClr>
                </a:outerShdw>
              </a:effectLst>
            </a:endParaRPr>
          </a:p>
        </p:txBody>
      </p:sp>
      <p:sp>
        <p:nvSpPr>
          <p:cNvPr id="10" name="TextBox 9"/>
          <p:cNvSpPr txBox="1"/>
          <p:nvPr/>
        </p:nvSpPr>
        <p:spPr>
          <a:xfrm>
            <a:off x="6553200" y="3622020"/>
            <a:ext cx="4394200" cy="2246769"/>
          </a:xfrm>
          <a:prstGeom prst="rect">
            <a:avLst/>
          </a:prstGeom>
          <a:noFill/>
        </p:spPr>
        <p:txBody>
          <a:bodyPr wrap="square" rtlCol="0">
            <a:spAutoFit/>
          </a:bodyPr>
          <a:lstStyle/>
          <a:p>
            <a:pPr algn="ctr"/>
            <a:r>
              <a:rPr lang="uk-UA" sz="2800" dirty="0" smtClean="0">
                <a:effectLst>
                  <a:outerShdw blurRad="38100" dist="38100" dir="2700000" algn="tl">
                    <a:srgbClr val="000000">
                      <a:alpha val="43137"/>
                    </a:srgbClr>
                  </a:outerShdw>
                </a:effectLst>
              </a:rPr>
              <a:t>Бруно переодягається у смугасту піжаму і хоче допомогти </a:t>
            </a:r>
            <a:r>
              <a:rPr lang="uk-UA" sz="2800" dirty="0" err="1" smtClean="0">
                <a:effectLst>
                  <a:outerShdw blurRad="38100" dist="38100" dir="2700000" algn="tl">
                    <a:srgbClr val="000000">
                      <a:alpha val="43137"/>
                    </a:srgbClr>
                  </a:outerShdw>
                </a:effectLst>
              </a:rPr>
              <a:t>Шмулю</a:t>
            </a:r>
            <a:r>
              <a:rPr lang="uk-UA" sz="2800" dirty="0" smtClean="0">
                <a:effectLst>
                  <a:outerShdw blurRad="38100" dist="38100" dir="2700000" algn="tl">
                    <a:srgbClr val="000000">
                      <a:alpha val="43137"/>
                    </a:srgbClr>
                  </a:outerShdw>
                </a:effectLst>
              </a:rPr>
              <a:t> знайти батька, який зник напередодні.</a:t>
            </a:r>
            <a:endParaRPr lang="uk-UA"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6050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52500" y="327025"/>
            <a:ext cx="5092700" cy="4351338"/>
          </a:xfrm>
        </p:spPr>
        <p:txBody>
          <a:bodyPr>
            <a:normAutofit/>
          </a:bodyPr>
          <a:lstStyle/>
          <a:p>
            <a:pPr marL="0" indent="0" algn="ctr">
              <a:buNone/>
            </a:pPr>
            <a:r>
              <a:rPr lang="uk-UA" sz="3200" dirty="0" smtClean="0">
                <a:effectLst>
                  <a:outerShdw blurRad="38100" dist="38100" dir="2700000" algn="tl">
                    <a:srgbClr val="000000">
                      <a:alpha val="43137"/>
                    </a:srgbClr>
                  </a:outerShdw>
                </a:effectLst>
              </a:rPr>
              <a:t>Розв’язка</a:t>
            </a:r>
          </a:p>
          <a:p>
            <a:pPr marL="0" indent="0" algn="ctr">
              <a:buNone/>
            </a:pPr>
            <a:r>
              <a:rPr lang="uk-UA" dirty="0" smtClean="0">
                <a:effectLst>
                  <a:outerShdw blurRad="38100" dist="38100" dir="2700000" algn="tl">
                    <a:srgbClr val="000000">
                      <a:alpha val="43137"/>
                    </a:srgbClr>
                  </a:outerShdw>
                </a:effectLst>
              </a:rPr>
              <a:t>Хлопчики гинуть у газовій камері. Батьки Бруно ніде не можуть знайти сина. Згодом батько здогадується, куди зник Бруно.</a:t>
            </a:r>
            <a:endParaRPr lang="uk-UA" sz="2400" dirty="0">
              <a:effectLst>
                <a:outerShdw blurRad="38100" dist="38100" dir="2700000" algn="tl">
                  <a:srgbClr val="000000">
                    <a:alpha val="43137"/>
                  </a:srgbClr>
                </a:outerShdw>
              </a:effectLst>
            </a:endParaRPr>
          </a:p>
        </p:txBody>
      </p:sp>
      <p:pic>
        <p:nvPicPr>
          <p:cNvPr id="3076" name="Picture 4" descr="Позакласне читання “Хлопчик в смугастій піжамі” Джон Бойн | Тест з  зарубіжної літератури – «На Уро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419" y="2984500"/>
            <a:ext cx="4845582" cy="26272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descr="Позакласне читання “Хлопчик в смугастій піжамі” Джон Бойн | Тест з  зарубіжної літератури – «На Урок»"/>
          <p:cNvPicPr>
            <a:picLocks noChangeAspect="1" noChangeArrowheads="1"/>
          </p:cNvPicPr>
          <p:nvPr/>
        </p:nvPicPr>
        <p:blipFill rotWithShape="1">
          <a:blip r:embed="rId3">
            <a:extLst>
              <a:ext uri="{28A0092B-C50C-407E-A947-70E740481C1C}">
                <a14:useLocalDpi xmlns:a14="http://schemas.microsoft.com/office/drawing/2010/main" val="0"/>
              </a:ext>
            </a:extLst>
          </a:blip>
          <a:srcRect l="10717" r="6357"/>
          <a:stretch/>
        </p:blipFill>
        <p:spPr bwMode="auto">
          <a:xfrm>
            <a:off x="6250562" y="1384300"/>
            <a:ext cx="4963538" cy="398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466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3586" y="365125"/>
            <a:ext cx="10250214" cy="1325563"/>
          </a:xfrm>
        </p:spPr>
        <p:txBody>
          <a:bodyPr>
            <a:normAutofit/>
          </a:bodyPr>
          <a:lstStyle/>
          <a:p>
            <a:r>
              <a:rPr lang="uk-UA" sz="4000" dirty="0" smtClean="0"/>
              <a:t>Використані джерела</a:t>
            </a:r>
            <a:endParaRPr lang="uk-UA" sz="4000" dirty="0"/>
          </a:p>
        </p:txBody>
      </p:sp>
      <p:sp>
        <p:nvSpPr>
          <p:cNvPr id="3" name="Объект 2"/>
          <p:cNvSpPr>
            <a:spLocks noGrp="1"/>
          </p:cNvSpPr>
          <p:nvPr>
            <p:ph idx="1"/>
          </p:nvPr>
        </p:nvSpPr>
        <p:spPr>
          <a:xfrm>
            <a:off x="1103586" y="1352660"/>
            <a:ext cx="10042635" cy="4351338"/>
          </a:xfrm>
        </p:spPr>
        <p:txBody>
          <a:bodyPr>
            <a:normAutofit fontScale="55000" lnSpcReduction="20000"/>
          </a:bodyPr>
          <a:lstStyle/>
          <a:p>
            <a:r>
              <a:rPr lang="en-US" i="1" dirty="0">
                <a:effectLst>
                  <a:outerShdw blurRad="38100" dist="38100" dir="2700000" algn="tl">
                    <a:srgbClr val="000000">
                      <a:alpha val="43137"/>
                    </a:srgbClr>
                  </a:outerShdw>
                </a:effectLst>
                <a:hlinkClick r:id="rId2"/>
              </a:rPr>
              <a:t>https://learning.ua/content/taskdat/20170728/241674.png</a:t>
            </a:r>
            <a:endParaRPr lang="uk-UA" i="1" dirty="0">
              <a:effectLst>
                <a:outerShdw blurRad="38100" dist="38100" dir="2700000" algn="tl">
                  <a:srgbClr val="000000">
                    <a:alpha val="43137"/>
                  </a:srgbClr>
                </a:outerShdw>
              </a:effectLst>
            </a:endParaRPr>
          </a:p>
          <a:p>
            <a:r>
              <a:rPr lang="en-US" dirty="0" smtClean="0">
                <a:hlinkClick r:id="rId3"/>
              </a:rPr>
              <a:t>https</a:t>
            </a:r>
            <a:r>
              <a:rPr lang="en-US" dirty="0">
                <a:hlinkClick r:id="rId3"/>
              </a:rPr>
              <a:t>://uk.wikipedia.org/wiki/%D0%93%D0%BE%D0%BB%D0%BE%D0%BA%D0%BE%D1%81%D1%82 </a:t>
            </a:r>
            <a:endParaRPr lang="uk-UA" dirty="0" smtClean="0">
              <a:hlinkClick r:id="rId3"/>
            </a:endParaRPr>
          </a:p>
          <a:p>
            <a:r>
              <a:rPr lang="en-US" dirty="0">
                <a:hlinkClick r:id="rId3"/>
              </a:rPr>
              <a:t>https://www.ukrlib.com.ua/styslo-zl/printit.php?tid=10199&amp;page=4</a:t>
            </a:r>
            <a:endParaRPr lang="uk-UA" dirty="0" smtClean="0">
              <a:hlinkClick r:id="rId3"/>
            </a:endParaRPr>
          </a:p>
          <a:p>
            <a:r>
              <a:rPr lang="en-US" dirty="0">
                <a:hlinkClick r:id="rId3"/>
              </a:rPr>
              <a:t>https://uk.wikipedia.org/wiki/%</a:t>
            </a:r>
            <a:r>
              <a:rPr lang="en-US" dirty="0" smtClean="0">
                <a:hlinkClick r:id="rId3"/>
              </a:rPr>
              <a:t>D0%90%D1%83%D1%88%D0%B2%D1%96%D1%86</a:t>
            </a:r>
            <a:endParaRPr lang="uk-UA" dirty="0" smtClean="0">
              <a:hlinkClick r:id="rId3"/>
            </a:endParaRPr>
          </a:p>
          <a:p>
            <a:r>
              <a:rPr lang="en-US" dirty="0" smtClean="0">
                <a:hlinkClick r:id="rId3"/>
              </a:rPr>
              <a:t>https</a:t>
            </a:r>
            <a:r>
              <a:rPr lang="en-US" dirty="0">
                <a:hlinkClick r:id="rId3"/>
              </a:rPr>
              <a:t>://shumsk.info/%D0%92%D1%96%D0%B4-%D0%BF%D1%83%D0%BD%D0%BA%D1%82%D1%83-%D0%90-%D0%B4%D0%BE-%D0%BF%D1%83%D0%BD%D0%BA%D1%82%D1%83-%D0%AF-%D0%AF%D0%BA%D0%BE%D1%8E-%D0%B2%D0%B8%D0%B9%D1%88%D0%BB%D0%B0-%D0%B0</a:t>
            </a:r>
            <a:r>
              <a:rPr lang="en-US" dirty="0" smtClean="0">
                <a:hlinkClick r:id="rId3"/>
              </a:rPr>
              <a:t>/</a:t>
            </a:r>
            <a:endParaRPr lang="uk-UA" dirty="0" smtClean="0">
              <a:hlinkClick r:id="rId3"/>
            </a:endParaRPr>
          </a:p>
          <a:p>
            <a:r>
              <a:rPr lang="en-US" dirty="0" smtClean="0">
                <a:hlinkClick r:id="rId3"/>
              </a:rPr>
              <a:t>https://uk.wikipedia.org/wiki/%D0%A2%D1%80%D0%B8%D0%BD%D1%96%D1%82%D1%96_%D0%9A%D0%BE%D0%BB%D0%B5%D0%B4%D0%B6_(%D0%94%D1%83%D0%B1%D0%BB%D1%96%D0%BD)</a:t>
            </a:r>
            <a:endParaRPr lang="uk-UA" dirty="0" smtClean="0">
              <a:hlinkClick r:id="rId3"/>
            </a:endParaRPr>
          </a:p>
          <a:p>
            <a:r>
              <a:rPr lang="en-US" dirty="0">
                <a:hlinkClick r:id="rId3"/>
              </a:rPr>
              <a:t>https://www.google.com/url?sa=i&amp;url=https%3A%2F%2Fnaurok.com.ua%2Ftest%2Fpozaklasne-chitannya-hlopchik-v-smugastiy-pizhami-dzhon-boyn-796069.html&amp;psig=AOvVaw0_eaUhBVnWdbaXJ08UEC2c&amp;ust=1667064909194000&amp;source=images&amp;cd=vfe&amp;ved=0CA0QjRxqFwoTCJiWuqvIg_sCFQAAAAAdAAAAABAD</a:t>
            </a:r>
            <a:endParaRPr lang="uk-UA" dirty="0" smtClean="0">
              <a:hlinkClick r:id="rId3"/>
            </a:endParaRPr>
          </a:p>
          <a:p>
            <a:r>
              <a:rPr lang="en-US" dirty="0" smtClean="0">
                <a:hlinkClick r:id="rId3"/>
              </a:rPr>
              <a:t>https://urok.osvita.ua/materials/in_lit/rozrobka-uroku-iz-zarubiznoi-literaturi-dzon-bojn-narod-1971-hlopcik-u-smugastij-pizami-zobrazenna-drugoi-svitovoi-vijni-kriz-doli-ditej-i-doroslih-temi-nacizmu-ta-golokostu-v-povisti/#google_vignette</a:t>
            </a:r>
            <a:endParaRPr lang="uk-UA" dirty="0" smtClean="0"/>
          </a:p>
          <a:p>
            <a:r>
              <a:rPr lang="en-US" dirty="0"/>
              <a:t>https://www.google.com/url?sa=i&amp;url=https%3A%2F%2Fwww.storyboardthat.com%2Fstoryboards%2Fru-examples%2F----------------------------plot----------&amp;</a:t>
            </a:r>
            <a:r>
              <a:rPr lang="en-US" dirty="0" smtClean="0"/>
              <a:t>psig=AOvVaw0_eaUhBVnWdbaXJ08UEC2c&amp;ust=1667064909194000&amp;source=images&amp;cd=vfe&amp;ved=0CA0QjRxqFwoTCJiWuqvIg_sCFQAAAAAdAAAAABAJ</a:t>
            </a:r>
            <a:endParaRPr lang="uk-UA" dirty="0" smtClean="0"/>
          </a:p>
          <a:p>
            <a:endParaRPr lang="uk-UA" dirty="0" smtClean="0"/>
          </a:p>
          <a:p>
            <a:endParaRPr lang="uk-UA" dirty="0"/>
          </a:p>
        </p:txBody>
      </p:sp>
    </p:spTree>
    <p:extLst>
      <p:ext uri="{BB962C8B-B14F-4D97-AF65-F5344CB8AC3E}">
        <p14:creationId xmlns:p14="http://schemas.microsoft.com/office/powerpoint/2010/main" val="3133037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840</TotalTime>
  <Words>1190</Words>
  <Application>Microsoft Office PowerPoint</Application>
  <PresentationFormat>Широкоэкранный</PresentationFormat>
  <Paragraphs>121</Paragraphs>
  <Slides>28</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Arial</vt:lpstr>
      <vt:lpstr>Calibri</vt:lpstr>
      <vt:lpstr>Calibri Light</vt:lpstr>
      <vt:lpstr>Times New Roman</vt:lpstr>
      <vt:lpstr>Тема Office</vt:lpstr>
      <vt:lpstr> Джон  Бойн. «Хлопчик у смугастій піжамі». </vt:lpstr>
      <vt:lpstr>Джон Бойн  (англ. John Boyne)</vt:lpstr>
      <vt:lpstr>Народився 30 травня 1971 року  в Дубліні  (англ. Dublin, ірл. Baile Átha Cliath), Ірландія</vt:lpstr>
      <vt:lpstr>Вивчав англійську літературу в Триніті Коледжі</vt:lpstr>
      <vt:lpstr>Відомі випускники Триніті Коледжу</vt:lpstr>
      <vt:lpstr>Студіював письменницьку майстерність в Університеті Східної Англії (Норвіч), де став володарем премії Кертіса Брауна (премія, якою нагороджують за найкращий студентський твір у прозі). Вчився письменницької майстерності у Малкольма Бредбері. </vt:lpstr>
      <vt:lpstr>Певний час працював у книгарні «Waterstone's» в Дубліні.</vt:lpstr>
      <vt:lpstr>Презентация PowerPoint</vt:lpstr>
      <vt:lpstr>Презентация PowerPoint</vt:lpstr>
      <vt:lpstr>Один із найвідоміших творів Бойна —  «Хлопчик у смугастій піжамі»  вперше опублікований 2006 року. </vt:lpstr>
      <vt:lpstr>Бойн написав його за 60 годин і закінчив 30 квітня 2004 року, у день смерті Адольфа Гітлера, який не з'являється в книзі, але незримо присутній там.</vt:lpstr>
      <vt:lpstr>Презентация PowerPoint</vt:lpstr>
      <vt:lpstr>Твір був екранізований у 2008 році. </vt:lpstr>
      <vt:lpstr>Націона́л-соціалі́зм (нім. Nationalsozialismus), скорочено нацизм (нім. Nazismus)</vt:lpstr>
      <vt:lpstr>Голоко́ст (від англ. the Holocaust, з дав.-гр. ὁλοκαύστος — «всеспалення»), відомий також як Шоа (івр. השואה‎, HaShoah, «катастрофа») - </vt:lpstr>
      <vt:lpstr>Аушвіц або Освенцим  (нім. KZ Auschwitz,  пол. Auschwitz) — один із найбільших нацистських концтаборів, що існував із кінця травня 1940 до січня 1945 року біля міста Освенцима (Польща).</vt:lpstr>
      <vt:lpstr>Презентация PowerPoint</vt:lpstr>
      <vt:lpstr>Історія рідного краю </vt:lpstr>
      <vt:lpstr>Презентация PowerPoint</vt:lpstr>
      <vt:lpstr>Герої роману</vt:lpstr>
      <vt:lpstr>Друга світова війна крізь долі дітей і дорослих</vt:lpstr>
      <vt:lpstr>15 квітня 1934 рік</vt:lpstr>
      <vt:lpstr>Шмуль </vt:lpstr>
      <vt:lpstr>Бруно</vt:lpstr>
      <vt:lpstr>Сюжет роману</vt:lpstr>
      <vt:lpstr>Презентация PowerPoint</vt:lpstr>
      <vt:lpstr>Презентация PowerPoint</vt:lpstr>
      <vt:lpstr>Використані джерела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Джон Бойн (народ. 1971). «Хлопчик у смугастій піжамі». </dc:title>
  <dc:creator>Пользователь Windows;Інна Пастерук</dc:creator>
  <cp:lastModifiedBy>Пользователь Windows</cp:lastModifiedBy>
  <cp:revision>64</cp:revision>
  <dcterms:created xsi:type="dcterms:W3CDTF">2022-10-23T12:30:54Z</dcterms:created>
  <dcterms:modified xsi:type="dcterms:W3CDTF">2022-10-28T19:15:48Z</dcterms:modified>
</cp:coreProperties>
</file>