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6"/>
  </p:notesMasterIdLst>
  <p:sldIdLst>
    <p:sldId id="256" r:id="rId2"/>
    <p:sldId id="260" r:id="rId3"/>
    <p:sldId id="261" r:id="rId4"/>
    <p:sldId id="262" r:id="rId5"/>
    <p:sldId id="263" r:id="rId6"/>
    <p:sldId id="264" r:id="rId7"/>
    <p:sldId id="265" r:id="rId8"/>
    <p:sldId id="267" r:id="rId9"/>
    <p:sldId id="269" r:id="rId10"/>
    <p:sldId id="273" r:id="rId11"/>
    <p:sldId id="274" r:id="rId12"/>
    <p:sldId id="276" r:id="rId13"/>
    <p:sldId id="277" r:id="rId14"/>
    <p:sldId id="280" r:id="rId15"/>
    <p:sldId id="283" r:id="rId16"/>
    <p:sldId id="284" r:id="rId17"/>
    <p:sldId id="285" r:id="rId18"/>
    <p:sldId id="286" r:id="rId19"/>
    <p:sldId id="288" r:id="rId20"/>
    <p:sldId id="289" r:id="rId21"/>
    <p:sldId id="290" r:id="rId22"/>
    <p:sldId id="291" r:id="rId23"/>
    <p:sldId id="293" r:id="rId24"/>
    <p:sldId id="294" r:id="rId2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942"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youtu.be/NrGIZIShyK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047bfaddbe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047bfaddbe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uk" u="sng">
                <a:solidFill>
                  <a:schemeClr val="hlink"/>
                </a:solidFill>
                <a:hlinkClick r:id="rId3"/>
              </a:rPr>
              <a:t>https://youtu.be/NrGIZIShyK0</a:t>
            </a:r>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047bfaddbe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047bfaddb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05f1574e9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105f1574e9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05f1574e9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105f1574e9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05f1574e9d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105f1574e9d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05f1574e9d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05f1574e9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05f1574e9d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05f1574e9d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05f1574e9d_1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05f1574e9d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05f1574e9d_1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05f1574e9d_1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05f1574e9d_1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05f1574e9d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05f1574e9d_1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05f1574e9d_1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05f1574e9d_1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105f1574e9d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05f1574e9d_1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05f1574e9d_1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cfc21b1c50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cfc21b1c50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cfc21b1c50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cfc21b1c50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cfc21b1c50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cfc21b1c50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cfc21b1c50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cfc21b1c50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cfc21b1c50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cfc21b1c50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cfc21b1c50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cfc21b1c50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cfc21b1c50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cfc21b1c50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cfc21b1c50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cfc21b1c50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cfc21b1c50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cfc21b1c50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shadeToTitle="1">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subTitle" idx="1"/>
          </p:nvPr>
        </p:nvSpPr>
        <p:spPr>
          <a:xfrm>
            <a:off x="242473" y="3583758"/>
            <a:ext cx="8613900" cy="1119300"/>
          </a:xfrm>
          <a:prstGeom prst="rect">
            <a:avLst/>
          </a:prstGeom>
        </p:spPr>
        <p:txBody>
          <a:bodyPr spcFirstLastPara="1" wrap="square" lIns="91425" tIns="91425" rIns="91425" bIns="91425" anchor="t" anchorCtr="0">
            <a:normAutofit fontScale="85000" lnSpcReduction="20000"/>
          </a:bodyPr>
          <a:lstStyle/>
          <a:p>
            <a:pPr marL="0" lvl="0" indent="0"/>
            <a:r>
              <a:rPr lang="uk" b="1" i="1" dirty="0" smtClean="0">
                <a:solidFill>
                  <a:srgbClr val="002060"/>
                </a:solidFill>
                <a:effectLst>
                  <a:outerShdw blurRad="38100" dist="38100" dir="2700000" algn="tl">
                    <a:srgbClr val="000000">
                      <a:alpha val="43137"/>
                    </a:srgbClr>
                  </a:outerShdw>
                </a:effectLst>
              </a:rPr>
              <a:t>“</a:t>
            </a:r>
            <a:r>
              <a:rPr lang="uk" b="1" i="1" dirty="0">
                <a:solidFill>
                  <a:srgbClr val="002060"/>
                </a:solidFill>
                <a:effectLst>
                  <a:outerShdw blurRad="38100" dist="38100" dir="2700000" algn="tl">
                    <a:srgbClr val="000000">
                      <a:alpha val="43137"/>
                    </a:srgbClr>
                  </a:outerShdw>
                </a:effectLst>
              </a:rPr>
              <a:t>Хлопчик у смугастій піжамі</a:t>
            </a:r>
            <a:r>
              <a:rPr lang="uk" b="1" i="1" dirty="0" smtClean="0">
                <a:solidFill>
                  <a:srgbClr val="002060"/>
                </a:solidFill>
                <a:effectLst>
                  <a:outerShdw blurRad="38100" dist="38100" dir="2700000" algn="tl">
                    <a:srgbClr val="000000">
                      <a:alpha val="43137"/>
                    </a:srgbClr>
                  </a:outerShdw>
                </a:effectLst>
              </a:rPr>
              <a:t>”. </a:t>
            </a:r>
          </a:p>
          <a:p>
            <a:pPr marL="0" lvl="0" indent="0"/>
            <a:r>
              <a:rPr lang="ru-RU" b="1" i="1" dirty="0" err="1" smtClean="0">
                <a:solidFill>
                  <a:srgbClr val="002060"/>
                </a:solidFill>
                <a:effectLst>
                  <a:outerShdw blurRad="38100" dist="38100" dir="2700000" algn="tl">
                    <a:srgbClr val="000000">
                      <a:alpha val="43137"/>
                    </a:srgbClr>
                  </a:outerShdw>
                </a:effectLst>
              </a:rPr>
              <a:t>Образи</a:t>
            </a:r>
            <a:r>
              <a:rPr lang="ru-RU" b="1" i="1" dirty="0" smtClean="0">
                <a:solidFill>
                  <a:srgbClr val="002060"/>
                </a:solidFill>
                <a:effectLst>
                  <a:outerShdw blurRad="38100" dist="38100" dir="2700000" algn="tl">
                    <a:srgbClr val="000000">
                      <a:alpha val="43137"/>
                    </a:srgbClr>
                  </a:outerShdw>
                </a:effectLst>
              </a:rPr>
              <a:t> </a:t>
            </a:r>
            <a:r>
              <a:rPr lang="ru-RU" b="1" i="1" dirty="0" err="1" smtClean="0">
                <a:solidFill>
                  <a:srgbClr val="002060"/>
                </a:solidFill>
                <a:effectLst>
                  <a:outerShdw blurRad="38100" dist="38100" dir="2700000" algn="tl">
                    <a:srgbClr val="000000">
                      <a:alpha val="43137"/>
                    </a:srgbClr>
                  </a:outerShdw>
                </a:effectLst>
              </a:rPr>
              <a:t>дітей</a:t>
            </a:r>
            <a:r>
              <a:rPr lang="ru-RU" b="1" i="1" dirty="0" smtClean="0">
                <a:solidFill>
                  <a:srgbClr val="002060"/>
                </a:solidFill>
                <a:effectLst>
                  <a:outerShdw blurRad="38100" dist="38100" dir="2700000" algn="tl">
                    <a:srgbClr val="000000">
                      <a:alpha val="43137"/>
                    </a:srgbClr>
                  </a:outerShdw>
                </a:effectLst>
              </a:rPr>
              <a:t>, </a:t>
            </a:r>
            <a:r>
              <a:rPr lang="ru-RU" b="1" i="1" dirty="0" err="1" smtClean="0">
                <a:solidFill>
                  <a:srgbClr val="002060"/>
                </a:solidFill>
                <a:effectLst>
                  <a:outerShdw blurRad="38100" dist="38100" dir="2700000" algn="tl">
                    <a:srgbClr val="000000">
                      <a:alpha val="43137"/>
                    </a:srgbClr>
                  </a:outerShdw>
                </a:effectLst>
              </a:rPr>
              <a:t>їхня</a:t>
            </a:r>
            <a:r>
              <a:rPr lang="ru-RU" b="1" i="1" dirty="0" smtClean="0">
                <a:solidFill>
                  <a:srgbClr val="002060"/>
                </a:solidFill>
                <a:effectLst>
                  <a:outerShdw blurRad="38100" dist="38100" dir="2700000" algn="tl">
                    <a:srgbClr val="000000">
                      <a:alpha val="43137"/>
                    </a:srgbClr>
                  </a:outerShdw>
                </a:effectLst>
              </a:rPr>
              <a:t> </a:t>
            </a:r>
            <a:r>
              <a:rPr lang="ru-RU" b="1" i="1" dirty="0">
                <a:solidFill>
                  <a:srgbClr val="002060"/>
                </a:solidFill>
                <a:effectLst>
                  <a:outerShdw blurRad="38100" dist="38100" dir="2700000" algn="tl">
                    <a:srgbClr val="000000">
                      <a:alpha val="43137"/>
                    </a:srgbClr>
                  </a:outerShdw>
                </a:effectLst>
              </a:rPr>
              <a:t>дружба і </a:t>
            </a:r>
            <a:r>
              <a:rPr lang="ru-RU" b="1" i="1" dirty="0" err="1">
                <a:solidFill>
                  <a:srgbClr val="002060"/>
                </a:solidFill>
                <a:effectLst>
                  <a:outerShdw blurRad="38100" dist="38100" dir="2700000" algn="tl">
                    <a:srgbClr val="000000">
                      <a:alpha val="43137"/>
                    </a:srgbClr>
                  </a:outerShdw>
                </a:effectLst>
              </a:rPr>
              <a:t>взаємодопомога</a:t>
            </a:r>
            <a:r>
              <a:rPr lang="ru-RU" b="1" i="1" dirty="0" smtClean="0">
                <a:solidFill>
                  <a:srgbClr val="002060"/>
                </a:solidFill>
                <a:effectLst>
                  <a:outerShdw blurRad="38100" dist="38100" dir="2700000" algn="tl">
                    <a:srgbClr val="000000">
                      <a:alpha val="43137"/>
                    </a:srgbClr>
                  </a:outerShdw>
                </a:effectLst>
              </a:rPr>
              <a:t>.</a:t>
            </a:r>
          </a:p>
          <a:p>
            <a:pPr marL="0" lvl="0" indent="0"/>
            <a:r>
              <a:rPr lang="uk-UA" b="1" i="1" dirty="0">
                <a:solidFill>
                  <a:srgbClr val="002060"/>
                </a:solidFill>
                <a:effectLst>
                  <a:outerShdw blurRad="38100" dist="38100" dir="2700000" algn="tl">
                    <a:srgbClr val="000000">
                      <a:alpha val="43137"/>
                    </a:srgbClr>
                  </a:outerShdw>
                </a:effectLst>
              </a:rPr>
              <a:t>Трагічний фінал як відображення злочинів фашизму.</a:t>
            </a:r>
            <a:r>
              <a:rPr lang="ru-RU" b="1" i="1" dirty="0" smtClean="0">
                <a:solidFill>
                  <a:srgbClr val="002060"/>
                </a:solidFill>
                <a:effectLst>
                  <a:outerShdw blurRad="38100" dist="38100" dir="2700000" algn="tl">
                    <a:srgbClr val="000000">
                      <a:alpha val="43137"/>
                    </a:srgbClr>
                  </a:outerShdw>
                </a:effectLst>
              </a:rPr>
              <a:t> </a:t>
            </a:r>
            <a:endParaRPr b="1" i="1" dirty="0">
              <a:solidFill>
                <a:srgbClr val="002060"/>
              </a:solidFill>
              <a:effectLst>
                <a:outerShdw blurRad="38100" dist="38100" dir="2700000" algn="tl">
                  <a:srgbClr val="000000">
                    <a:alpha val="43137"/>
                  </a:srgbClr>
                </a:outerShdw>
              </a:effectLst>
            </a:endParaRPr>
          </a:p>
        </p:txBody>
      </p:sp>
      <p:pic>
        <p:nvPicPr>
          <p:cNvPr id="2" name="Рисунок 1"/>
          <p:cNvPicPr>
            <a:picLocks noChangeAspect="1"/>
          </p:cNvPicPr>
          <p:nvPr/>
        </p:nvPicPr>
        <p:blipFill>
          <a:blip r:embed="rId3"/>
          <a:stretch>
            <a:fillRect/>
          </a:stretch>
        </p:blipFill>
        <p:spPr>
          <a:xfrm>
            <a:off x="269837" y="237066"/>
            <a:ext cx="5882688" cy="3194756"/>
          </a:xfrm>
          <a:prstGeom prst="rect">
            <a:avLst/>
          </a:prstGeom>
        </p:spPr>
      </p:pic>
      <p:pic>
        <p:nvPicPr>
          <p:cNvPr id="3" name="Рисунок 2"/>
          <p:cNvPicPr>
            <a:picLocks noChangeAspect="1"/>
          </p:cNvPicPr>
          <p:nvPr/>
        </p:nvPicPr>
        <p:blipFill rotWithShape="1">
          <a:blip r:embed="rId4"/>
          <a:srcRect l="54360" t="18386" r="11155"/>
          <a:stretch/>
        </p:blipFill>
        <p:spPr>
          <a:xfrm>
            <a:off x="6453834" y="237067"/>
            <a:ext cx="2402539" cy="319475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p:nvPr/>
        </p:nvSpPr>
        <p:spPr>
          <a:xfrm>
            <a:off x="647800" y="298000"/>
            <a:ext cx="7618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81" name="Google Shape;81;p17"/>
          <p:cNvSpPr txBox="1"/>
          <p:nvPr/>
        </p:nvSpPr>
        <p:spPr>
          <a:xfrm>
            <a:off x="400200" y="298000"/>
            <a:ext cx="8343600" cy="80018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uk" sz="2000" b="1" dirty="0" smtClean="0">
                <a:solidFill>
                  <a:schemeClr val="dk1"/>
                </a:solidFill>
              </a:rPr>
              <a:t>2008 рік - однойменна екранізація роману </a:t>
            </a:r>
            <a:r>
              <a:rPr lang="uk" sz="2000" b="1" dirty="0">
                <a:solidFill>
                  <a:schemeClr val="dk1"/>
                </a:solidFill>
              </a:rPr>
              <a:t>(режисер Марк Герман) </a:t>
            </a:r>
            <a:endParaRPr sz="2400" b="1" dirty="0"/>
          </a:p>
        </p:txBody>
      </p:sp>
      <p:pic>
        <p:nvPicPr>
          <p:cNvPr id="82" name="Google Shape;82;p17"/>
          <p:cNvPicPr preferRelativeResize="0"/>
          <p:nvPr/>
        </p:nvPicPr>
        <p:blipFill>
          <a:blip r:embed="rId3">
            <a:alphaModFix/>
          </a:blip>
          <a:stretch>
            <a:fillRect/>
          </a:stretch>
        </p:blipFill>
        <p:spPr>
          <a:xfrm>
            <a:off x="3243387" y="1098189"/>
            <a:ext cx="2657225" cy="3934725"/>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p:nvPr/>
        </p:nvSpPr>
        <p:spPr>
          <a:xfrm>
            <a:off x="544150" y="362775"/>
            <a:ext cx="7968000" cy="129263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uk" sz="2000" b="1" dirty="0">
                <a:effectLst>
                  <a:outerShdw blurRad="38100" dist="38100" dir="2700000" algn="tl">
                    <a:srgbClr val="000000">
                      <a:alpha val="43137"/>
                    </a:srgbClr>
                  </a:outerShdw>
                </a:effectLst>
              </a:rPr>
              <a:t>Ключовою в романі є </a:t>
            </a:r>
            <a:r>
              <a:rPr lang="uk" sz="2400" b="1" dirty="0">
                <a:solidFill>
                  <a:srgbClr val="C00000"/>
                </a:solidFill>
                <a:effectLst>
                  <a:outerShdw blurRad="38100" dist="38100" dir="2700000" algn="tl">
                    <a:srgbClr val="000000">
                      <a:alpha val="43137"/>
                    </a:srgbClr>
                  </a:outerShdw>
                </a:effectLst>
              </a:rPr>
              <a:t>тема Голокосту – масового знищення євреїв нацистською Німеччиною під час Другої світової </a:t>
            </a:r>
            <a:r>
              <a:rPr lang="uk" sz="2400" b="1" dirty="0" smtClean="0">
                <a:solidFill>
                  <a:srgbClr val="C00000"/>
                </a:solidFill>
                <a:effectLst>
                  <a:outerShdw blurRad="38100" dist="38100" dir="2700000" algn="tl">
                    <a:srgbClr val="000000">
                      <a:alpha val="43137"/>
                    </a:srgbClr>
                  </a:outerShdw>
                </a:effectLst>
              </a:rPr>
              <a:t>війни.</a:t>
            </a:r>
            <a:endParaRPr sz="2400" b="1" dirty="0">
              <a:solidFill>
                <a:srgbClr val="C00000"/>
              </a:solidFill>
              <a:effectLst>
                <a:outerShdw blurRad="38100" dist="38100" dir="2700000" algn="tl">
                  <a:srgbClr val="000000">
                    <a:alpha val="43137"/>
                  </a:srgbClr>
                </a:outerShdw>
              </a:effectLst>
            </a:endParaRPr>
          </a:p>
        </p:txBody>
      </p:sp>
      <p:sp>
        <p:nvSpPr>
          <p:cNvPr id="88" name="Google Shape;88;p18"/>
          <p:cNvSpPr txBox="1"/>
          <p:nvPr/>
        </p:nvSpPr>
        <p:spPr>
          <a:xfrm>
            <a:off x="8396000" y="586200"/>
            <a:ext cx="735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89" name="Google Shape;89;p18"/>
          <p:cNvPicPr preferRelativeResize="0"/>
          <p:nvPr/>
        </p:nvPicPr>
        <p:blipFill>
          <a:blip r:embed="rId3">
            <a:alphaModFix/>
          </a:blip>
          <a:stretch>
            <a:fillRect/>
          </a:stretch>
        </p:blipFill>
        <p:spPr>
          <a:xfrm>
            <a:off x="1508725" y="1706054"/>
            <a:ext cx="6038850" cy="3333750"/>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p:nvPr/>
        </p:nvSpPr>
        <p:spPr>
          <a:xfrm>
            <a:off x="2710525" y="957769"/>
            <a:ext cx="3949919" cy="418573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uk" sz="2000" b="1" dirty="0" smtClean="0">
                <a:solidFill>
                  <a:schemeClr val="dk1"/>
                </a:solidFill>
              </a:rPr>
              <a:t>Особисто </a:t>
            </a:r>
            <a:r>
              <a:rPr lang="uk" sz="2000" b="1" dirty="0">
                <a:solidFill>
                  <a:schemeClr val="dk1"/>
                </a:solidFill>
              </a:rPr>
              <a:t>для Джона Бойна тема Трагедії не була випадковою. Коли йому було 15, вчитель запропонував для літнього читання перелік творів. Перші дві книги, які обрав майбутній письменник, були романи авторів єврейського походження - Елі Візеля (“Ніч”) і Прімо Леві (“Періодична система”). То були видання про Голокост...</a:t>
            </a:r>
            <a:endParaRPr sz="2000" b="1" dirty="0">
              <a:solidFill>
                <a:schemeClr val="dk1"/>
              </a:solidFill>
            </a:endParaRPr>
          </a:p>
        </p:txBody>
      </p:sp>
      <p:pic>
        <p:nvPicPr>
          <p:cNvPr id="95" name="Google Shape;95;p19"/>
          <p:cNvPicPr preferRelativeResize="0"/>
          <p:nvPr/>
        </p:nvPicPr>
        <p:blipFill>
          <a:blip r:embed="rId3">
            <a:alphaModFix/>
          </a:blip>
          <a:stretch>
            <a:fillRect/>
          </a:stretch>
        </p:blipFill>
        <p:spPr>
          <a:xfrm>
            <a:off x="97598" y="1543986"/>
            <a:ext cx="2511327" cy="3565075"/>
          </a:xfrm>
          <a:prstGeom prst="rect">
            <a:avLst/>
          </a:prstGeom>
          <a:noFill/>
          <a:ln>
            <a:noFill/>
          </a:ln>
        </p:spPr>
      </p:pic>
      <p:pic>
        <p:nvPicPr>
          <p:cNvPr id="96" name="Google Shape;96;p19"/>
          <p:cNvPicPr preferRelativeResize="0"/>
          <p:nvPr/>
        </p:nvPicPr>
        <p:blipFill>
          <a:blip r:embed="rId4">
            <a:alphaModFix/>
          </a:blip>
          <a:stretch>
            <a:fillRect/>
          </a:stretch>
        </p:blipFill>
        <p:spPr>
          <a:xfrm>
            <a:off x="6558844" y="94124"/>
            <a:ext cx="2393246" cy="2807119"/>
          </a:xfrm>
          <a:prstGeom prst="rect">
            <a:avLst/>
          </a:prstGeom>
          <a:noFill/>
          <a:ln>
            <a:noFill/>
          </a:ln>
        </p:spPr>
      </p:pic>
      <p:sp>
        <p:nvSpPr>
          <p:cNvPr id="2" name="TextBox 1"/>
          <p:cNvSpPr txBox="1"/>
          <p:nvPr/>
        </p:nvSpPr>
        <p:spPr>
          <a:xfrm>
            <a:off x="2417014" y="0"/>
            <a:ext cx="3635932" cy="707886"/>
          </a:xfrm>
          <a:prstGeom prst="rect">
            <a:avLst/>
          </a:prstGeom>
          <a:noFill/>
        </p:spPr>
        <p:txBody>
          <a:bodyPr wrap="none" rtlCol="0">
            <a:spAutoFit/>
          </a:bodyPr>
          <a:lstStyle/>
          <a:p>
            <a:r>
              <a:rPr lang="uk-UA" sz="4000" b="1" i="1" dirty="0" smtClean="0">
                <a:solidFill>
                  <a:srgbClr val="C00000"/>
                </a:solidFill>
              </a:rPr>
              <a:t>Цікаво знати</a:t>
            </a:r>
            <a:endParaRPr lang="ru-RU" sz="4000" b="1" i="1" dirty="0">
              <a:solidFill>
                <a:srgbClr val="C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0"/>
          <p:cNvSpPr txBox="1"/>
          <p:nvPr/>
        </p:nvSpPr>
        <p:spPr>
          <a:xfrm>
            <a:off x="4030133" y="2060525"/>
            <a:ext cx="4616311" cy="203129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2000" b="1" i="1" dirty="0">
                <a:solidFill>
                  <a:schemeClr val="dk1"/>
                </a:solidFill>
                <a:effectLst>
                  <a:outerShdw blurRad="38100" dist="38100" dir="2700000" algn="tl">
                    <a:srgbClr val="000000">
                      <a:alpha val="43137"/>
                    </a:srgbClr>
                  </a:outerShdw>
                </a:effectLst>
              </a:rPr>
              <a:t>Роман Джона Бойна вирізняється типом світосприймання – дитячим. Тут промовляють дитяча свідомість, дитяче мислення, дитяча уява, дитяча правда…</a:t>
            </a:r>
            <a:endParaRPr sz="2400" b="1" i="1" dirty="0">
              <a:effectLst>
                <a:outerShdw blurRad="38100" dist="38100" dir="2700000" algn="tl">
                  <a:srgbClr val="000000">
                    <a:alpha val="43137"/>
                  </a:srgbClr>
                </a:outerShdw>
              </a:effectLst>
            </a:endParaRPr>
          </a:p>
        </p:txBody>
      </p:sp>
      <p:pic>
        <p:nvPicPr>
          <p:cNvPr id="67586" name="Picture 2" descr="https://images.kinorium.com/movie/shot/402008/w1500_48504860.jpg"/>
          <p:cNvPicPr>
            <a:picLocks noChangeAspect="1" noChangeArrowheads="1"/>
          </p:cNvPicPr>
          <p:nvPr/>
        </p:nvPicPr>
        <p:blipFill>
          <a:blip r:embed="rId3"/>
          <a:srcRect/>
          <a:stretch>
            <a:fillRect/>
          </a:stretch>
        </p:blipFill>
        <p:spPr bwMode="auto">
          <a:xfrm>
            <a:off x="937756" y="1794933"/>
            <a:ext cx="2259921" cy="3185412"/>
          </a:xfrm>
          <a:prstGeom prst="rect">
            <a:avLst/>
          </a:prstGeom>
          <a:noFill/>
        </p:spPr>
      </p:pic>
      <p:sp>
        <p:nvSpPr>
          <p:cNvPr id="4" name="TextBox 3"/>
          <p:cNvSpPr txBox="1"/>
          <p:nvPr/>
        </p:nvSpPr>
        <p:spPr>
          <a:xfrm>
            <a:off x="3197677" y="0"/>
            <a:ext cx="2558714" cy="707886"/>
          </a:xfrm>
          <a:prstGeom prst="rect">
            <a:avLst/>
          </a:prstGeom>
          <a:noFill/>
        </p:spPr>
        <p:txBody>
          <a:bodyPr wrap="none" rtlCol="0">
            <a:spAutoFit/>
          </a:bodyPr>
          <a:lstStyle/>
          <a:p>
            <a:r>
              <a:rPr lang="uk-UA" sz="4000" b="1" i="1" dirty="0" smtClean="0">
                <a:solidFill>
                  <a:srgbClr val="C00000"/>
                </a:solidFill>
              </a:rPr>
              <a:t>Поміркуй</a:t>
            </a:r>
            <a:endParaRPr lang="ru-RU" sz="4000" b="1" i="1" dirty="0">
              <a:solidFill>
                <a:srgbClr val="C00000"/>
              </a:solidFill>
            </a:endParaRPr>
          </a:p>
        </p:txBody>
      </p:sp>
      <p:sp>
        <p:nvSpPr>
          <p:cNvPr id="2" name="TextBox 1"/>
          <p:cNvSpPr txBox="1"/>
          <p:nvPr/>
        </p:nvSpPr>
        <p:spPr>
          <a:xfrm>
            <a:off x="860338" y="789744"/>
            <a:ext cx="7786106" cy="461665"/>
          </a:xfrm>
          <a:prstGeom prst="rect">
            <a:avLst/>
          </a:prstGeom>
          <a:noFill/>
        </p:spPr>
        <p:txBody>
          <a:bodyPr wrap="none" rtlCol="0">
            <a:spAutoFit/>
          </a:bodyPr>
          <a:lstStyle/>
          <a:p>
            <a:r>
              <a:rPr lang="uk-UA" sz="2400" b="1" i="1" dirty="0" smtClean="0">
                <a:solidFill>
                  <a:srgbClr val="C00000"/>
                </a:solidFill>
                <a:effectLst>
                  <a:outerShdw blurRad="38100" dist="38100" dir="2700000" algn="tl">
                    <a:srgbClr val="000000">
                      <a:alpha val="43137"/>
                    </a:srgbClr>
                  </a:outerShdw>
                </a:effectLst>
              </a:rPr>
              <a:t>Чим роман видався вам незвичним, своєрідним?</a:t>
            </a:r>
            <a:endParaRPr lang="ru-RU" sz="2400" b="1" i="1"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barn(inVertical)">
                                      <p:cBhvr>
                                        <p:cTn id="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21"/>
          <p:cNvPicPr preferRelativeResize="0"/>
          <p:nvPr/>
        </p:nvPicPr>
        <p:blipFill>
          <a:blip r:embed="rId3">
            <a:alphaModFix/>
          </a:blip>
          <a:stretch>
            <a:fillRect/>
          </a:stretch>
        </p:blipFill>
        <p:spPr>
          <a:xfrm>
            <a:off x="474133" y="1350338"/>
            <a:ext cx="4301067" cy="3295868"/>
          </a:xfrm>
          <a:prstGeom prst="rect">
            <a:avLst/>
          </a:prstGeom>
          <a:noFill/>
          <a:ln>
            <a:noFill/>
          </a:ln>
        </p:spPr>
      </p:pic>
      <p:sp>
        <p:nvSpPr>
          <p:cNvPr id="108" name="Google Shape;108;p21"/>
          <p:cNvSpPr txBox="1"/>
          <p:nvPr/>
        </p:nvSpPr>
        <p:spPr>
          <a:xfrm>
            <a:off x="302550" y="208000"/>
            <a:ext cx="8641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09" name="Google Shape;109;p21"/>
          <p:cNvSpPr txBox="1"/>
          <p:nvPr/>
        </p:nvSpPr>
        <p:spPr>
          <a:xfrm>
            <a:off x="4872728" y="1924400"/>
            <a:ext cx="4161933" cy="184662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2000" b="1" i="1" dirty="0">
                <a:effectLst>
                  <a:outerShdw blurRad="38100" dist="38100" dir="2700000" algn="tl">
                    <a:srgbClr val="000000">
                      <a:alpha val="43137"/>
                    </a:srgbClr>
                  </a:outerShdw>
                </a:effectLst>
              </a:rPr>
              <a:t>Головний герой роману - </a:t>
            </a:r>
            <a:r>
              <a:rPr lang="uk" sz="2000" b="1" i="1" dirty="0" smtClean="0">
                <a:effectLst>
                  <a:outerShdw blurRad="38100" dist="38100" dir="2700000" algn="tl">
                    <a:srgbClr val="000000">
                      <a:alpha val="43137"/>
                    </a:srgbClr>
                  </a:outerShdw>
                </a:effectLst>
              </a:rPr>
              <a:t>дев`ятирічний</a:t>
            </a:r>
          </a:p>
          <a:p>
            <a:pPr marL="0" lvl="0" indent="0" algn="l" rtl="0">
              <a:spcBef>
                <a:spcPts val="0"/>
              </a:spcBef>
              <a:spcAft>
                <a:spcPts val="0"/>
              </a:spcAft>
              <a:buNone/>
            </a:pPr>
            <a:r>
              <a:rPr lang="uk" sz="2000" b="1" i="1" dirty="0" smtClean="0">
                <a:effectLst>
                  <a:outerShdw blurRad="38100" dist="38100" dir="2700000" algn="tl">
                    <a:srgbClr val="000000">
                      <a:alpha val="43137"/>
                    </a:srgbClr>
                  </a:outerShdw>
                </a:effectLst>
              </a:rPr>
              <a:t> </a:t>
            </a:r>
            <a:r>
              <a:rPr lang="uk" sz="2400" b="1" i="1" dirty="0">
                <a:effectLst>
                  <a:outerShdw blurRad="38100" dist="38100" dir="2700000" algn="tl">
                    <a:srgbClr val="000000">
                      <a:alpha val="43137"/>
                    </a:srgbClr>
                  </a:outerShdw>
                </a:effectLst>
              </a:rPr>
              <a:t>хлопчик Бруно</a:t>
            </a:r>
            <a:r>
              <a:rPr lang="uk" sz="2000" b="1" i="1" dirty="0">
                <a:effectLst>
                  <a:outerShdw blurRad="38100" dist="38100" dir="2700000" algn="tl">
                    <a:srgbClr val="000000">
                      <a:alpha val="43137"/>
                    </a:srgbClr>
                  </a:outerShdw>
                </a:effectLst>
              </a:rPr>
              <a:t>, який мешкає в п’ятиповерховому будинку Берліна (Німеччина) </a:t>
            </a:r>
            <a:endParaRPr sz="2000" b="1" i="1" dirty="0">
              <a:effectLst>
                <a:outerShdw blurRad="38100" dist="38100" dir="2700000" algn="tl">
                  <a:srgbClr val="000000">
                    <a:alpha val="43137"/>
                  </a:srgbClr>
                </a:outerShdw>
              </a:effectLst>
            </a:endParaRPr>
          </a:p>
        </p:txBody>
      </p:sp>
      <p:sp>
        <p:nvSpPr>
          <p:cNvPr id="5" name="TextBox 4"/>
          <p:cNvSpPr txBox="1"/>
          <p:nvPr/>
        </p:nvSpPr>
        <p:spPr>
          <a:xfrm>
            <a:off x="2097758" y="-99686"/>
            <a:ext cx="5051383" cy="707886"/>
          </a:xfrm>
          <a:prstGeom prst="rect">
            <a:avLst/>
          </a:prstGeom>
          <a:noFill/>
        </p:spPr>
        <p:txBody>
          <a:bodyPr wrap="none" rtlCol="0">
            <a:spAutoFit/>
          </a:bodyPr>
          <a:lstStyle/>
          <a:p>
            <a:r>
              <a:rPr lang="uk-UA" sz="4000" b="1" i="1" dirty="0" smtClean="0">
                <a:solidFill>
                  <a:srgbClr val="C00000"/>
                </a:solidFill>
              </a:rPr>
              <a:t>Аналітична бесіда</a:t>
            </a:r>
            <a:endParaRPr lang="ru-RU" sz="4000" b="1" i="1" dirty="0">
              <a:solidFill>
                <a:srgbClr val="C00000"/>
              </a:solidFill>
            </a:endParaRPr>
          </a:p>
        </p:txBody>
      </p:sp>
      <p:sp>
        <p:nvSpPr>
          <p:cNvPr id="6" name="TextBox 5"/>
          <p:cNvSpPr txBox="1"/>
          <p:nvPr/>
        </p:nvSpPr>
        <p:spPr>
          <a:xfrm>
            <a:off x="302550" y="548336"/>
            <a:ext cx="7592143" cy="461665"/>
          </a:xfrm>
          <a:prstGeom prst="rect">
            <a:avLst/>
          </a:prstGeom>
          <a:noFill/>
        </p:spPr>
        <p:txBody>
          <a:bodyPr wrap="none" rtlCol="0">
            <a:spAutoFit/>
          </a:bodyPr>
          <a:lstStyle/>
          <a:p>
            <a:pPr marL="342900" indent="-342900">
              <a:buFont typeface="Wingdings" panose="05000000000000000000" pitchFamily="2" charset="2"/>
              <a:buChar char="ü"/>
            </a:pPr>
            <a:r>
              <a:rPr lang="uk-UA" sz="2400" b="1" i="1" dirty="0" smtClean="0">
                <a:solidFill>
                  <a:srgbClr val="002060"/>
                </a:solidFill>
                <a:effectLst>
                  <a:outerShdw blurRad="38100" dist="38100" dir="2700000" algn="tl">
                    <a:srgbClr val="000000">
                      <a:alpha val="43137"/>
                    </a:srgbClr>
                  </a:outerShdw>
                </a:effectLst>
              </a:rPr>
              <a:t>Що дізнаємося про головного героя роману?</a:t>
            </a:r>
            <a:endParaRPr lang="ru-RU" sz="2400" b="1" i="1" dirty="0">
              <a:solidFill>
                <a:srgbClr val="00206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barn(inVertical)">
                                      <p:cBhvr>
                                        <p:cTn id="7"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2"/>
          <p:cNvSpPr txBox="1"/>
          <p:nvPr/>
        </p:nvSpPr>
        <p:spPr>
          <a:xfrm>
            <a:off x="207802" y="476099"/>
            <a:ext cx="4880455" cy="233907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2000" b="1" i="1" dirty="0">
                <a:effectLst>
                  <a:outerShdw blurRad="38100" dist="38100" dir="2700000" algn="tl">
                    <a:srgbClr val="000000">
                      <a:alpha val="43137"/>
                    </a:srgbClr>
                  </a:outerShdw>
                </a:effectLst>
              </a:rPr>
              <a:t>Він має старшу сестру Гретель, яку нагороджує прізвиськом “Безнадійний випадок”. </a:t>
            </a:r>
            <a:endParaRPr sz="2000" b="1" i="1" dirty="0">
              <a:effectLst>
                <a:outerShdw blurRad="38100" dist="38100" dir="2700000" algn="tl">
                  <a:srgbClr val="000000">
                    <a:alpha val="43137"/>
                  </a:srgbClr>
                </a:outerShdw>
              </a:effectLst>
            </a:endParaRPr>
          </a:p>
          <a:p>
            <a:pPr marL="0" lvl="0" indent="0" algn="l" rtl="0">
              <a:spcBef>
                <a:spcPts val="0"/>
              </a:spcBef>
              <a:spcAft>
                <a:spcPts val="0"/>
              </a:spcAft>
              <a:buNone/>
            </a:pPr>
            <a:r>
              <a:rPr lang="uk" sz="2000" b="1" i="1" dirty="0">
                <a:effectLst>
                  <a:outerShdw blurRad="38100" dist="38100" dir="2700000" algn="tl">
                    <a:srgbClr val="000000">
                      <a:alpha val="43137"/>
                    </a:srgbClr>
                  </a:outerShdw>
                </a:effectLst>
              </a:rPr>
              <a:t>Зростаючи в одній родині, ці діти вражають контрастом, тож між ними нерідко виникають конфліктні ситуації </a:t>
            </a:r>
            <a:endParaRPr sz="2000" b="1" i="1" dirty="0">
              <a:effectLst>
                <a:outerShdw blurRad="38100" dist="38100" dir="2700000" algn="tl">
                  <a:srgbClr val="000000">
                    <a:alpha val="43137"/>
                  </a:srgbClr>
                </a:outerShdw>
              </a:effectLst>
            </a:endParaRPr>
          </a:p>
        </p:txBody>
      </p:sp>
      <p:pic>
        <p:nvPicPr>
          <p:cNvPr id="115" name="Google Shape;115;p22"/>
          <p:cNvPicPr preferRelativeResize="0"/>
          <p:nvPr/>
        </p:nvPicPr>
        <p:blipFill>
          <a:blip r:embed="rId3">
            <a:alphaModFix/>
          </a:blip>
          <a:stretch>
            <a:fillRect/>
          </a:stretch>
        </p:blipFill>
        <p:spPr>
          <a:xfrm>
            <a:off x="5487396" y="490768"/>
            <a:ext cx="2743200" cy="2699301"/>
          </a:xfrm>
          <a:prstGeom prst="rect">
            <a:avLst/>
          </a:prstGeom>
          <a:noFill/>
          <a:ln>
            <a:noFill/>
          </a:ln>
        </p:spPr>
      </p:pic>
      <p:sp>
        <p:nvSpPr>
          <p:cNvPr id="4" name="TextBox 3"/>
          <p:cNvSpPr txBox="1"/>
          <p:nvPr/>
        </p:nvSpPr>
        <p:spPr>
          <a:xfrm>
            <a:off x="438017" y="0"/>
            <a:ext cx="7592143" cy="461665"/>
          </a:xfrm>
          <a:prstGeom prst="rect">
            <a:avLst/>
          </a:prstGeom>
          <a:noFill/>
        </p:spPr>
        <p:txBody>
          <a:bodyPr wrap="none" rtlCol="0">
            <a:spAutoFit/>
          </a:bodyPr>
          <a:lstStyle/>
          <a:p>
            <a:pPr marL="342900" indent="-342900">
              <a:buFont typeface="Wingdings" panose="05000000000000000000" pitchFamily="2" charset="2"/>
              <a:buChar char="ü"/>
            </a:pPr>
            <a:r>
              <a:rPr lang="uk-UA" sz="2400" b="1" i="1" dirty="0" smtClean="0">
                <a:solidFill>
                  <a:srgbClr val="002060"/>
                </a:solidFill>
                <a:effectLst>
                  <a:outerShdw blurRad="38100" dist="38100" dir="2700000" algn="tl">
                    <a:srgbClr val="000000">
                      <a:alpha val="43137"/>
                    </a:srgbClr>
                  </a:outerShdw>
                </a:effectLst>
              </a:rPr>
              <a:t>Що дізнаємося про головного героя роману?</a:t>
            </a:r>
            <a:endParaRPr lang="ru-RU" sz="2400" b="1" i="1" dirty="0">
              <a:solidFill>
                <a:srgbClr val="002060"/>
              </a:solidFill>
              <a:effectLst>
                <a:outerShdw blurRad="38100" dist="38100" dir="2700000" algn="tl">
                  <a:srgbClr val="000000">
                    <a:alpha val="43137"/>
                  </a:srgbClr>
                </a:outerShdw>
              </a:effectLst>
            </a:endParaRPr>
          </a:p>
        </p:txBody>
      </p:sp>
      <p:sp>
        <p:nvSpPr>
          <p:cNvPr id="2" name="Прямоугольник 1"/>
          <p:cNvSpPr/>
          <p:nvPr/>
        </p:nvSpPr>
        <p:spPr>
          <a:xfrm>
            <a:off x="4736684" y="3294601"/>
            <a:ext cx="4244623" cy="1631216"/>
          </a:xfrm>
          <a:prstGeom prst="rect">
            <a:avLst/>
          </a:prstGeom>
        </p:spPr>
        <p:txBody>
          <a:bodyPr wrap="square">
            <a:spAutoFit/>
          </a:bodyPr>
          <a:lstStyle/>
          <a:p>
            <a:r>
              <a:rPr lang="uk" sz="2000" b="1" i="1" dirty="0">
                <a:effectLst>
                  <a:outerShdw blurRad="38100" dist="38100" dir="2700000" algn="tl">
                    <a:srgbClr val="000000">
                      <a:alpha val="43137"/>
                    </a:srgbClr>
                  </a:outerShdw>
                </a:effectLst>
              </a:rPr>
              <a:t>Самозаглиблений, мрійливий, романтик, інтроверт Бруно – схильна до комунікації та істерик, злослива, екстравертка Гретель </a:t>
            </a:r>
            <a:endParaRPr lang="ru-RU" sz="2000" b="1" i="1" dirty="0">
              <a:effectLst>
                <a:outerShdw blurRad="38100" dist="38100" dir="2700000" algn="tl">
                  <a:srgbClr val="000000">
                    <a:alpha val="43137"/>
                  </a:srgbClr>
                </a:outerShdw>
              </a:effectLst>
            </a:endParaRPr>
          </a:p>
        </p:txBody>
      </p:sp>
      <p:pic>
        <p:nvPicPr>
          <p:cNvPr id="3" name="Рисунок 2"/>
          <p:cNvPicPr>
            <a:picLocks noChangeAspect="1"/>
          </p:cNvPicPr>
          <p:nvPr/>
        </p:nvPicPr>
        <p:blipFill>
          <a:blip r:embed="rId4"/>
          <a:stretch>
            <a:fillRect/>
          </a:stretch>
        </p:blipFill>
        <p:spPr>
          <a:xfrm>
            <a:off x="207802" y="2867437"/>
            <a:ext cx="4123476" cy="20583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barn(inVertical)">
                                      <p:cBhvr>
                                        <p:cTn id="7" dur="500"/>
                                        <p:tgtEl>
                                          <p:spTgt spid="1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4"/>
          <p:cNvSpPr txBox="1"/>
          <p:nvPr/>
        </p:nvSpPr>
        <p:spPr>
          <a:xfrm>
            <a:off x="926575" y="832025"/>
            <a:ext cx="735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128" name="Google Shape;128;p24"/>
          <p:cNvPicPr preferRelativeResize="0"/>
          <p:nvPr/>
        </p:nvPicPr>
        <p:blipFill>
          <a:blip r:embed="rId3">
            <a:alphaModFix/>
          </a:blip>
          <a:stretch>
            <a:fillRect/>
          </a:stretch>
        </p:blipFill>
        <p:spPr>
          <a:xfrm>
            <a:off x="2124915" y="624937"/>
            <a:ext cx="4614551" cy="2736050"/>
          </a:xfrm>
          <a:prstGeom prst="rect">
            <a:avLst/>
          </a:prstGeom>
          <a:noFill/>
          <a:ln>
            <a:noFill/>
          </a:ln>
        </p:spPr>
      </p:pic>
      <p:sp>
        <p:nvSpPr>
          <p:cNvPr id="129" name="Google Shape;129;p24"/>
          <p:cNvSpPr txBox="1"/>
          <p:nvPr/>
        </p:nvSpPr>
        <p:spPr>
          <a:xfrm>
            <a:off x="239875" y="3592778"/>
            <a:ext cx="8725500" cy="1415742"/>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uk" sz="2000" b="1" dirty="0" smtClean="0">
                <a:effectLst>
                  <a:outerShdw blurRad="38100" dist="38100" dir="2700000" algn="tl">
                    <a:srgbClr val="000000">
                      <a:alpha val="43137"/>
                    </a:srgbClr>
                  </a:outerShdw>
                </a:effectLst>
              </a:rPr>
              <a:t>Бруно </a:t>
            </a:r>
            <a:r>
              <a:rPr lang="uk" sz="2000" b="1" dirty="0">
                <a:effectLst>
                  <a:outerShdw blurRad="38100" dist="38100" dir="2700000" algn="tl">
                    <a:srgbClr val="000000">
                      <a:alpha val="43137"/>
                    </a:srgbClr>
                  </a:outerShdw>
                </a:effectLst>
              </a:rPr>
              <a:t>заздрить одноліткам, бо ті знають, чим займаються їхні татусі. Все, що відомо Бруно: “</a:t>
            </a:r>
            <a:r>
              <a:rPr lang="uk" sz="2000" b="1" i="1" dirty="0">
                <a:solidFill>
                  <a:schemeClr val="dk1"/>
                </a:solidFill>
                <a:effectLst>
                  <a:outerShdw blurRad="38100" dist="38100" dir="2700000" algn="tl">
                    <a:srgbClr val="000000">
                      <a:alpha val="43137"/>
                    </a:srgbClr>
                  </a:outerShdw>
                </a:effectLst>
              </a:rPr>
              <a:t>його батько – чоловік, на якого треба зважати &lt;…&gt; І, крім того, він носить чудернацький однострійˮ</a:t>
            </a:r>
            <a:endParaRPr sz="2000" b="1" dirty="0">
              <a:effectLst>
                <a:outerShdw blurRad="38100" dist="38100" dir="2700000" algn="tl">
                  <a:srgbClr val="000000">
                    <a:alpha val="43137"/>
                  </a:srgbClr>
                </a:outerShdw>
              </a:effectLst>
            </a:endParaRPr>
          </a:p>
        </p:txBody>
      </p:sp>
      <p:sp>
        <p:nvSpPr>
          <p:cNvPr id="5" name="TextBox 4"/>
          <p:cNvSpPr txBox="1"/>
          <p:nvPr/>
        </p:nvSpPr>
        <p:spPr>
          <a:xfrm>
            <a:off x="438017" y="0"/>
            <a:ext cx="8016938" cy="461665"/>
          </a:xfrm>
          <a:prstGeom prst="rect">
            <a:avLst/>
          </a:prstGeom>
          <a:noFill/>
        </p:spPr>
        <p:txBody>
          <a:bodyPr wrap="none" rtlCol="0">
            <a:spAutoFit/>
          </a:bodyPr>
          <a:lstStyle/>
          <a:p>
            <a:pPr marL="342900" indent="-342900">
              <a:buFont typeface="Wingdings" panose="05000000000000000000" pitchFamily="2" charset="2"/>
              <a:buChar char="ü"/>
            </a:pPr>
            <a:r>
              <a:rPr lang="uk-UA" sz="2400" b="1" i="1" dirty="0" smtClean="0">
                <a:solidFill>
                  <a:srgbClr val="002060"/>
                </a:solidFill>
                <a:effectLst>
                  <a:outerShdw blurRad="38100" dist="38100" dir="2700000" algn="tl">
                    <a:srgbClr val="000000">
                      <a:alpha val="43137"/>
                    </a:srgbClr>
                  </a:outerShdw>
                </a:effectLst>
              </a:rPr>
              <a:t>Що дізнаємося про стосунки Бруно з батьком?</a:t>
            </a:r>
            <a:endParaRPr lang="ru-RU" sz="2400" b="1" i="1" dirty="0">
              <a:solidFill>
                <a:srgbClr val="00206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barn(inVertical)">
                                      <p:cBhvr>
                                        <p:cTn id="7"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6"/>
          <p:cNvSpPr txBox="1"/>
          <p:nvPr/>
        </p:nvSpPr>
        <p:spPr>
          <a:xfrm>
            <a:off x="4584396" y="853575"/>
            <a:ext cx="4346223" cy="800189"/>
          </a:xfrm>
          <a:prstGeom prst="rect">
            <a:avLst/>
          </a:prstGeom>
          <a:noFill/>
          <a:ln>
            <a:noFill/>
          </a:ln>
        </p:spPr>
        <p:txBody>
          <a:bodyPr spcFirstLastPara="1" wrap="square" lIns="91425" tIns="91425" rIns="91425" bIns="91425" anchor="t" anchorCtr="0">
            <a:spAutoFit/>
          </a:bodyPr>
          <a:lstStyle/>
          <a:p>
            <a:r>
              <a:rPr lang="ru-RU" sz="2000" b="1" dirty="0" smtClean="0">
                <a:solidFill>
                  <a:schemeClr val="tx1"/>
                </a:solidFill>
                <a:effectLst>
                  <a:outerShdw blurRad="38100" dist="38100" dir="2700000" algn="tl">
                    <a:srgbClr val="000000">
                      <a:alpha val="43137"/>
                    </a:srgbClr>
                  </a:outerShdw>
                </a:effectLst>
              </a:rPr>
              <a:t>Першим </a:t>
            </a:r>
            <a:r>
              <a:rPr lang="ru-RU" sz="2000" b="1" dirty="0" err="1" smtClean="0">
                <a:solidFill>
                  <a:schemeClr val="tx1"/>
                </a:solidFill>
                <a:effectLst>
                  <a:outerShdw blurRad="38100" dist="38100" dir="2700000" algn="tl">
                    <a:srgbClr val="000000">
                      <a:alpha val="43137"/>
                    </a:srgbClr>
                  </a:outerShdw>
                </a:effectLst>
              </a:rPr>
              <a:t>переломним</a:t>
            </a:r>
            <a:r>
              <a:rPr lang="ru-RU" sz="2000" b="1" dirty="0" smtClean="0">
                <a:solidFill>
                  <a:schemeClr val="tx1"/>
                </a:solidFill>
                <a:effectLst>
                  <a:outerShdw blurRad="38100" dist="38100" dir="2700000" algn="tl">
                    <a:srgbClr val="000000">
                      <a:alpha val="43137"/>
                    </a:srgbClr>
                  </a:outerShdw>
                </a:effectLst>
              </a:rPr>
              <a:t> моментом для Бруно </a:t>
            </a:r>
            <a:r>
              <a:rPr lang="ru-RU" sz="2000" b="1" dirty="0" err="1" smtClean="0">
                <a:solidFill>
                  <a:schemeClr val="tx1"/>
                </a:solidFill>
                <a:effectLst>
                  <a:outerShdw blurRad="38100" dist="38100" dir="2700000" algn="tl">
                    <a:srgbClr val="000000">
                      <a:alpha val="43137"/>
                    </a:srgbClr>
                  </a:outerShdw>
                </a:effectLst>
              </a:rPr>
              <a:t>стає</a:t>
            </a:r>
            <a:r>
              <a:rPr lang="ru-RU" sz="2000" b="1" dirty="0" smtClean="0">
                <a:solidFill>
                  <a:schemeClr val="tx1"/>
                </a:solidFill>
                <a:effectLst>
                  <a:outerShdw blurRad="38100" dist="38100" dir="2700000" algn="tl">
                    <a:srgbClr val="000000">
                      <a:alpha val="43137"/>
                    </a:srgbClr>
                  </a:outerShdw>
                </a:effectLst>
              </a:rPr>
              <a:t> </a:t>
            </a:r>
            <a:r>
              <a:rPr lang="ru-RU" sz="2000" b="1" dirty="0" err="1" smtClean="0">
                <a:solidFill>
                  <a:schemeClr val="tx1"/>
                </a:solidFill>
                <a:effectLst>
                  <a:outerShdw blurRad="38100" dist="38100" dir="2700000" algn="tl">
                    <a:srgbClr val="000000">
                      <a:alpha val="43137"/>
                    </a:srgbClr>
                  </a:outerShdw>
                </a:effectLst>
              </a:rPr>
              <a:t>переїзд</a:t>
            </a:r>
            <a:r>
              <a:rPr lang="ru-RU" sz="2000" b="1" dirty="0" smtClean="0">
                <a:solidFill>
                  <a:schemeClr val="tx1"/>
                </a:solidFill>
                <a:effectLst>
                  <a:outerShdw blurRad="38100" dist="38100" dir="2700000" algn="tl">
                    <a:srgbClr val="000000">
                      <a:alpha val="43137"/>
                    </a:srgbClr>
                  </a:outerShdw>
                </a:effectLst>
              </a:rPr>
              <a:t>…</a:t>
            </a:r>
          </a:p>
        </p:txBody>
      </p:sp>
      <p:pic>
        <p:nvPicPr>
          <p:cNvPr id="140" name="Google Shape;140;p26"/>
          <p:cNvPicPr preferRelativeResize="0"/>
          <p:nvPr/>
        </p:nvPicPr>
        <p:blipFill>
          <a:blip r:embed="rId3">
            <a:alphaModFix/>
          </a:blip>
          <a:stretch>
            <a:fillRect/>
          </a:stretch>
        </p:blipFill>
        <p:spPr>
          <a:xfrm>
            <a:off x="526965" y="537343"/>
            <a:ext cx="2240379" cy="2543942"/>
          </a:xfrm>
          <a:prstGeom prst="rect">
            <a:avLst/>
          </a:prstGeom>
          <a:noFill/>
          <a:ln>
            <a:noFill/>
          </a:ln>
        </p:spPr>
      </p:pic>
      <p:sp>
        <p:nvSpPr>
          <p:cNvPr id="4" name="TextBox 3"/>
          <p:cNvSpPr txBox="1"/>
          <p:nvPr/>
        </p:nvSpPr>
        <p:spPr>
          <a:xfrm>
            <a:off x="979884" y="0"/>
            <a:ext cx="7209025" cy="830997"/>
          </a:xfrm>
          <a:prstGeom prst="rect">
            <a:avLst/>
          </a:prstGeom>
          <a:noFill/>
        </p:spPr>
        <p:txBody>
          <a:bodyPr wrap="none" rtlCol="0">
            <a:spAutoFit/>
          </a:bodyPr>
          <a:lstStyle/>
          <a:p>
            <a:pPr marL="342900" indent="-342900" algn="ctr">
              <a:buFont typeface="Wingdings" panose="05000000000000000000" pitchFamily="2" charset="2"/>
              <a:buChar char="ü"/>
            </a:pPr>
            <a:r>
              <a:rPr lang="uk-UA" sz="2400" b="1" i="1" dirty="0" smtClean="0">
                <a:solidFill>
                  <a:srgbClr val="002060"/>
                </a:solidFill>
                <a:effectLst>
                  <a:outerShdw blurRad="38100" dist="38100" dir="2700000" algn="tl">
                    <a:srgbClr val="000000">
                      <a:alpha val="43137"/>
                    </a:srgbClr>
                  </a:outerShdw>
                </a:effectLst>
              </a:rPr>
              <a:t>Що стало першим переломним моментом</a:t>
            </a:r>
          </a:p>
          <a:p>
            <a:pPr algn="ctr"/>
            <a:r>
              <a:rPr lang="uk-UA" sz="2400" b="1" i="1" dirty="0" smtClean="0">
                <a:solidFill>
                  <a:srgbClr val="002060"/>
                </a:solidFill>
                <a:effectLst>
                  <a:outerShdw blurRad="38100" dist="38100" dir="2700000" algn="tl">
                    <a:srgbClr val="000000">
                      <a:alpha val="43137"/>
                    </a:srgbClr>
                  </a:outerShdw>
                </a:effectLst>
              </a:rPr>
              <a:t> у житті Бруно?</a:t>
            </a:r>
            <a:endParaRPr lang="ru-RU" sz="2400" b="1" i="1" dirty="0">
              <a:solidFill>
                <a:srgbClr val="002060"/>
              </a:solidFill>
              <a:effectLst>
                <a:outerShdw blurRad="38100" dist="38100" dir="2700000" algn="tl">
                  <a:srgbClr val="000000">
                    <a:alpha val="43137"/>
                  </a:srgbClr>
                </a:outerShdw>
              </a:effectLst>
            </a:endParaRPr>
          </a:p>
        </p:txBody>
      </p:sp>
      <p:sp>
        <p:nvSpPr>
          <p:cNvPr id="2" name="Прямоугольник 1"/>
          <p:cNvSpPr/>
          <p:nvPr/>
        </p:nvSpPr>
        <p:spPr>
          <a:xfrm>
            <a:off x="3338144" y="1809314"/>
            <a:ext cx="5173677" cy="461665"/>
          </a:xfrm>
          <a:prstGeom prst="rect">
            <a:avLst/>
          </a:prstGeom>
        </p:spPr>
        <p:txBody>
          <a:bodyPr wrap="square">
            <a:spAutoFit/>
          </a:bodyPr>
          <a:lstStyle/>
          <a:p>
            <a:pPr lvl="0"/>
            <a:r>
              <a:rPr lang="ru-RU" sz="2400" b="1" i="1" dirty="0" err="1">
                <a:solidFill>
                  <a:srgbClr val="002060"/>
                </a:solidFill>
                <a:effectLst>
                  <a:outerShdw blurRad="38100" dist="38100" dir="2700000" algn="tl">
                    <a:srgbClr val="000000">
                      <a:alpha val="43137"/>
                    </a:srgbClr>
                  </a:outerShdw>
                </a:effectLst>
              </a:rPr>
              <a:t>Що</a:t>
            </a:r>
            <a:r>
              <a:rPr lang="ru-RU" sz="2400" b="1" i="1" dirty="0">
                <a:solidFill>
                  <a:srgbClr val="002060"/>
                </a:solidFill>
                <a:effectLst>
                  <a:outerShdw blurRad="38100" dist="38100" dir="2700000" algn="tl">
                    <a:srgbClr val="000000">
                      <a:alpha val="43137"/>
                    </a:srgbClr>
                  </a:outerShdw>
                </a:effectLst>
              </a:rPr>
              <a:t> </a:t>
            </a:r>
            <a:r>
              <a:rPr lang="ru-RU" sz="2400" b="1" i="1" dirty="0" err="1">
                <a:solidFill>
                  <a:srgbClr val="002060"/>
                </a:solidFill>
                <a:effectLst>
                  <a:outerShdw blurRad="38100" dist="38100" dir="2700000" algn="tl">
                    <a:srgbClr val="000000">
                      <a:alpha val="43137"/>
                    </a:srgbClr>
                  </a:outerShdw>
                </a:effectLst>
              </a:rPr>
              <a:t>найдужче</a:t>
            </a:r>
            <a:r>
              <a:rPr lang="ru-RU" sz="2400" b="1" i="1" dirty="0">
                <a:solidFill>
                  <a:srgbClr val="002060"/>
                </a:solidFill>
                <a:effectLst>
                  <a:outerShdw blurRad="38100" dist="38100" dir="2700000" algn="tl">
                    <a:srgbClr val="000000">
                      <a:alpha val="43137"/>
                    </a:srgbClr>
                  </a:outerShdw>
                </a:effectLst>
              </a:rPr>
              <a:t> </a:t>
            </a:r>
            <a:r>
              <a:rPr lang="ru-RU" sz="2400" b="1" i="1" dirty="0" err="1">
                <a:solidFill>
                  <a:srgbClr val="002060"/>
                </a:solidFill>
                <a:effectLst>
                  <a:outerShdw blurRad="38100" dist="38100" dir="2700000" algn="tl">
                    <a:srgbClr val="000000">
                      <a:alpha val="43137"/>
                    </a:srgbClr>
                  </a:outerShdw>
                </a:effectLst>
              </a:rPr>
              <a:t>лякає</a:t>
            </a:r>
            <a:r>
              <a:rPr lang="ru-RU" sz="2400" b="1" i="1" dirty="0">
                <a:solidFill>
                  <a:srgbClr val="002060"/>
                </a:solidFill>
                <a:effectLst>
                  <a:outerShdw blurRad="38100" dist="38100" dir="2700000" algn="tl">
                    <a:srgbClr val="000000">
                      <a:alpha val="43137"/>
                    </a:srgbClr>
                  </a:outerShdw>
                </a:effectLst>
              </a:rPr>
              <a:t> хлопчика</a:t>
            </a:r>
            <a:r>
              <a:rPr lang="ru-RU" sz="2400" b="1" i="1" dirty="0" smtClean="0">
                <a:solidFill>
                  <a:srgbClr val="002060"/>
                </a:solidFill>
                <a:effectLst>
                  <a:outerShdw blurRad="38100" dist="38100" dir="2700000" algn="tl">
                    <a:srgbClr val="000000">
                      <a:alpha val="43137"/>
                    </a:srgbClr>
                  </a:outerShdw>
                </a:effectLst>
              </a:rPr>
              <a:t>:? </a:t>
            </a:r>
            <a:endParaRPr lang="ru-RU" sz="2400" b="1" i="1" dirty="0">
              <a:solidFill>
                <a:srgbClr val="002060"/>
              </a:solidFill>
              <a:effectLst>
                <a:outerShdw blurRad="38100" dist="38100" dir="2700000" algn="tl">
                  <a:srgbClr val="000000">
                    <a:alpha val="43137"/>
                  </a:srgbClr>
                </a:outerShdw>
              </a:effectLst>
            </a:endParaRPr>
          </a:p>
        </p:txBody>
      </p:sp>
      <p:sp>
        <p:nvSpPr>
          <p:cNvPr id="3" name="Прямоугольник 2"/>
          <p:cNvSpPr/>
          <p:nvPr/>
        </p:nvSpPr>
        <p:spPr>
          <a:xfrm>
            <a:off x="2767343" y="2383927"/>
            <a:ext cx="6049280" cy="2769989"/>
          </a:xfrm>
          <a:prstGeom prst="rect">
            <a:avLst/>
          </a:prstGeom>
        </p:spPr>
        <p:txBody>
          <a:bodyPr wrap="square">
            <a:spAutoFit/>
          </a:bodyPr>
          <a:lstStyle/>
          <a:p>
            <a:pPr marL="342900" indent="-342900">
              <a:buFont typeface="Wingdings" panose="05000000000000000000" pitchFamily="2" charset="2"/>
              <a:buChar char="Ø"/>
            </a:pPr>
            <a:r>
              <a:rPr lang="ru-RU" sz="2000" b="1" dirty="0" err="1">
                <a:effectLst>
                  <a:outerShdw blurRad="38100" dist="38100" dir="2700000" algn="tl">
                    <a:srgbClr val="000000">
                      <a:alpha val="43137"/>
                    </a:srgbClr>
                  </a:outerShdw>
                </a:effectLst>
              </a:rPr>
              <a:t>зміна</a:t>
            </a:r>
            <a:r>
              <a:rPr lang="ru-RU" sz="2000" b="1" dirty="0">
                <a:effectLst>
                  <a:outerShdw blurRad="38100" dist="38100" dir="2700000" algn="tl">
                    <a:srgbClr val="000000">
                      <a:alpha val="43137"/>
                    </a:srgbClr>
                  </a:outerShdw>
                </a:effectLst>
              </a:rPr>
              <a:t> </a:t>
            </a:r>
            <a:r>
              <a:rPr lang="ru-RU" sz="2000" b="1" dirty="0" err="1">
                <a:effectLst>
                  <a:outerShdw blurRad="38100" dist="38100" dir="2700000" algn="tl">
                    <a:srgbClr val="000000">
                      <a:alpha val="43137"/>
                    </a:srgbClr>
                  </a:outerShdw>
                </a:effectLst>
              </a:rPr>
              <a:t>місця</a:t>
            </a:r>
            <a:r>
              <a:rPr lang="ru-RU" sz="2000" b="1" dirty="0">
                <a:effectLst>
                  <a:outerShdw blurRad="38100" dist="38100" dir="2700000" algn="tl">
                    <a:srgbClr val="000000">
                      <a:alpha val="43137"/>
                    </a:srgbClr>
                  </a:outerShdw>
                </a:effectLst>
              </a:rPr>
              <a:t> </a:t>
            </a:r>
            <a:r>
              <a:rPr lang="ru-RU" sz="2000" b="1" dirty="0" err="1" smtClean="0">
                <a:effectLst>
                  <a:outerShdw blurRad="38100" dist="38100" dir="2700000" algn="tl">
                    <a:srgbClr val="000000">
                      <a:alpha val="43137"/>
                    </a:srgbClr>
                  </a:outerShdw>
                </a:effectLst>
              </a:rPr>
              <a:t>проживання</a:t>
            </a:r>
            <a:r>
              <a:rPr lang="ru-RU" sz="2000" b="1" dirty="0" smtClean="0">
                <a:effectLst>
                  <a:outerShdw blurRad="38100" dist="38100" dir="2700000" algn="tl">
                    <a:srgbClr val="000000">
                      <a:alpha val="43137"/>
                    </a:srgbClr>
                  </a:outerShdw>
                </a:effectLst>
              </a:rPr>
              <a:t> … </a:t>
            </a:r>
          </a:p>
          <a:p>
            <a:pPr marL="342900" indent="-342900">
              <a:buFont typeface="Wingdings" panose="05000000000000000000" pitchFamily="2" charset="2"/>
              <a:buChar char="Ø"/>
            </a:pPr>
            <a:r>
              <a:rPr lang="ru-RU" sz="2000" b="1" dirty="0" err="1" smtClean="0">
                <a:solidFill>
                  <a:schemeClr val="tx1"/>
                </a:solidFill>
                <a:effectLst>
                  <a:outerShdw blurRad="38100" dist="38100" dir="2700000" algn="tl">
                    <a:srgbClr val="000000">
                      <a:alpha val="43137"/>
                    </a:srgbClr>
                  </a:outerShdw>
                </a:effectLst>
              </a:rPr>
              <a:t>новий</a:t>
            </a:r>
            <a:r>
              <a:rPr lang="ru-RU" sz="2000" b="1" dirty="0" smtClean="0">
                <a:solidFill>
                  <a:schemeClr val="tx1"/>
                </a:solidFill>
                <a:effectLst>
                  <a:outerShdw blurRad="38100" dist="38100" dir="2700000" algn="tl">
                    <a:srgbClr val="000000">
                      <a:alpha val="43137"/>
                    </a:srgbClr>
                  </a:outerShdw>
                </a:effectLst>
              </a:rPr>
              <a:t> </a:t>
            </a:r>
            <a:r>
              <a:rPr lang="ru-RU" sz="2000" b="1" dirty="0" err="1">
                <a:solidFill>
                  <a:schemeClr val="tx1"/>
                </a:solidFill>
                <a:effectLst>
                  <a:outerShdw blurRad="38100" dist="38100" dir="2700000" algn="tl">
                    <a:srgbClr val="000000">
                      <a:alpha val="43137"/>
                    </a:srgbClr>
                  </a:outerShdw>
                </a:effectLst>
              </a:rPr>
              <a:t>будинок</a:t>
            </a:r>
            <a:r>
              <a:rPr lang="ru-RU" sz="2000" b="1" dirty="0">
                <a:solidFill>
                  <a:schemeClr val="tx1"/>
                </a:solidFill>
                <a:effectLst>
                  <a:outerShdw blurRad="38100" dist="38100" dir="2700000" algn="tl">
                    <a:srgbClr val="000000">
                      <a:alpha val="43137"/>
                    </a:srgbClr>
                  </a:outerShdw>
                </a:effectLst>
              </a:rPr>
              <a:t>, </a:t>
            </a:r>
            <a:r>
              <a:rPr lang="ru-RU" sz="2000" b="1" dirty="0" err="1">
                <a:solidFill>
                  <a:schemeClr val="tx1"/>
                </a:solidFill>
                <a:effectLst>
                  <a:outerShdw blurRad="38100" dist="38100" dir="2700000" algn="tl">
                    <a:srgbClr val="000000">
                      <a:alpha val="43137"/>
                    </a:srgbClr>
                  </a:outerShdw>
                </a:effectLst>
              </a:rPr>
              <a:t>який</a:t>
            </a:r>
            <a:r>
              <a:rPr lang="ru-RU" sz="2000" b="1" dirty="0">
                <a:solidFill>
                  <a:schemeClr val="tx1"/>
                </a:solidFill>
                <a:effectLst>
                  <a:outerShdw blurRad="38100" dist="38100" dir="2700000" algn="tl">
                    <a:srgbClr val="000000">
                      <a:alpha val="43137"/>
                    </a:srgbClr>
                  </a:outerShdw>
                </a:effectLst>
              </a:rPr>
              <a:t> </a:t>
            </a:r>
            <a:r>
              <a:rPr lang="ru-RU" sz="2000" b="1" dirty="0" err="1">
                <a:solidFill>
                  <a:schemeClr val="tx1"/>
                </a:solidFill>
                <a:effectLst>
                  <a:outerShdw blurRad="38100" dist="38100" dir="2700000" algn="tl">
                    <a:srgbClr val="000000">
                      <a:alpha val="43137"/>
                    </a:srgbClr>
                  </a:outerShdw>
                </a:effectLst>
              </a:rPr>
              <a:t>знаходиться</a:t>
            </a:r>
            <a:r>
              <a:rPr lang="ru-RU" sz="2000" b="1" dirty="0">
                <a:solidFill>
                  <a:schemeClr val="tx1"/>
                </a:solidFill>
                <a:effectLst>
                  <a:outerShdw blurRad="38100" dist="38100" dir="2700000" algn="tl">
                    <a:srgbClr val="000000">
                      <a:alpha val="43137"/>
                    </a:srgbClr>
                  </a:outerShdw>
                </a:effectLst>
              </a:rPr>
              <a:t> на </a:t>
            </a:r>
            <a:r>
              <a:rPr lang="ru-RU" sz="2000" b="1" dirty="0" err="1">
                <a:solidFill>
                  <a:schemeClr val="tx1"/>
                </a:solidFill>
                <a:effectLst>
                  <a:outerShdw blurRad="38100" dist="38100" dir="2700000" algn="tl">
                    <a:srgbClr val="000000">
                      <a:alpha val="43137"/>
                    </a:srgbClr>
                  </a:outerShdw>
                </a:effectLst>
              </a:rPr>
              <a:t>великій</a:t>
            </a:r>
            <a:r>
              <a:rPr lang="ru-RU" sz="2000" b="1" dirty="0">
                <a:solidFill>
                  <a:schemeClr val="tx1"/>
                </a:solidFill>
                <a:effectLst>
                  <a:outerShdw blurRad="38100" dist="38100" dir="2700000" algn="tl">
                    <a:srgbClr val="000000">
                      <a:alpha val="43137"/>
                    </a:srgbClr>
                  </a:outerShdw>
                </a:effectLst>
              </a:rPr>
              <a:t> </a:t>
            </a:r>
            <a:r>
              <a:rPr lang="ru-RU" sz="2000" b="1" dirty="0" err="1">
                <a:solidFill>
                  <a:schemeClr val="tx1"/>
                </a:solidFill>
                <a:effectLst>
                  <a:outerShdw blurRad="38100" dist="38100" dir="2700000" algn="tl">
                    <a:srgbClr val="000000">
                      <a:alpha val="43137"/>
                    </a:srgbClr>
                  </a:outerShdw>
                </a:effectLst>
              </a:rPr>
              <a:t>відстані</a:t>
            </a:r>
            <a:r>
              <a:rPr lang="ru-RU" sz="2000" b="1" dirty="0">
                <a:solidFill>
                  <a:schemeClr val="tx1"/>
                </a:solidFill>
                <a:effectLst>
                  <a:outerShdw blurRad="38100" dist="38100" dir="2700000" algn="tl">
                    <a:srgbClr val="000000">
                      <a:alpha val="43137"/>
                    </a:srgbClr>
                  </a:outerShdw>
                </a:effectLst>
              </a:rPr>
              <a:t> </a:t>
            </a:r>
            <a:r>
              <a:rPr lang="ru-RU" sz="2000" b="1" dirty="0" err="1">
                <a:solidFill>
                  <a:schemeClr val="tx1"/>
                </a:solidFill>
                <a:effectLst>
                  <a:outerShdw blurRad="38100" dist="38100" dir="2700000" algn="tl">
                    <a:srgbClr val="000000">
                      <a:alpha val="43137"/>
                    </a:srgbClr>
                  </a:outerShdw>
                </a:effectLst>
              </a:rPr>
              <a:t>від</a:t>
            </a:r>
            <a:r>
              <a:rPr lang="ru-RU" sz="2000" b="1" dirty="0">
                <a:solidFill>
                  <a:schemeClr val="tx1"/>
                </a:solidFill>
                <a:effectLst>
                  <a:outerShdw blurRad="38100" dist="38100" dir="2700000" algn="tl">
                    <a:srgbClr val="000000">
                      <a:alpha val="43137"/>
                    </a:srgbClr>
                  </a:outerShdw>
                </a:effectLst>
              </a:rPr>
              <a:t> </a:t>
            </a:r>
            <a:r>
              <a:rPr lang="ru-RU" sz="2000" b="1" dirty="0" err="1">
                <a:solidFill>
                  <a:schemeClr val="tx1"/>
                </a:solidFill>
                <a:effectLst>
                  <a:outerShdw blurRad="38100" dist="38100" dir="2700000" algn="tl">
                    <a:srgbClr val="000000">
                      <a:alpha val="43137"/>
                    </a:srgbClr>
                  </a:outerShdw>
                </a:effectLst>
              </a:rPr>
              <a:t>Берліна</a:t>
            </a:r>
            <a:r>
              <a:rPr lang="ru-RU" sz="2000" b="1" dirty="0">
                <a:solidFill>
                  <a:schemeClr val="tx1"/>
                </a:solidFill>
                <a:effectLst>
                  <a:outerShdw blurRad="38100" dist="38100" dir="2700000" algn="tl">
                    <a:srgbClr val="000000">
                      <a:alpha val="43137"/>
                    </a:srgbClr>
                  </a:outerShdw>
                </a:effectLst>
              </a:rPr>
              <a:t> й кардинально </a:t>
            </a:r>
            <a:r>
              <a:rPr lang="ru-RU" sz="2000" b="1" dirty="0" err="1">
                <a:solidFill>
                  <a:schemeClr val="tx1"/>
                </a:solidFill>
                <a:effectLst>
                  <a:outerShdw blurRad="38100" dist="38100" dir="2700000" algn="tl">
                    <a:srgbClr val="000000">
                      <a:alpha val="43137"/>
                    </a:srgbClr>
                  </a:outerShdw>
                </a:effectLst>
              </a:rPr>
              <a:t>різниться</a:t>
            </a:r>
            <a:r>
              <a:rPr lang="ru-RU" sz="2000" b="1" dirty="0">
                <a:solidFill>
                  <a:schemeClr val="tx1"/>
                </a:solidFill>
                <a:effectLst>
                  <a:outerShdw blurRad="38100" dist="38100" dir="2700000" algn="tl">
                    <a:srgbClr val="000000">
                      <a:alpha val="43137"/>
                    </a:srgbClr>
                  </a:outerShdw>
                </a:effectLst>
              </a:rPr>
              <a:t> </a:t>
            </a:r>
            <a:r>
              <a:rPr lang="ru-RU" sz="2000" b="1" dirty="0" err="1">
                <a:solidFill>
                  <a:schemeClr val="tx1"/>
                </a:solidFill>
                <a:effectLst>
                  <a:outerShdw blurRad="38100" dist="38100" dir="2700000" algn="tl">
                    <a:srgbClr val="000000">
                      <a:alpha val="43137"/>
                    </a:srgbClr>
                  </a:outerShdw>
                </a:effectLst>
              </a:rPr>
              <a:t>від</a:t>
            </a:r>
            <a:r>
              <a:rPr lang="ru-RU" sz="2000" b="1" dirty="0">
                <a:solidFill>
                  <a:schemeClr val="tx1"/>
                </a:solidFill>
                <a:effectLst>
                  <a:outerShdw blurRad="38100" dist="38100" dir="2700000" algn="tl">
                    <a:srgbClr val="000000">
                      <a:alpha val="43137"/>
                    </a:srgbClr>
                  </a:outerShdw>
                </a:effectLst>
              </a:rPr>
              <a:t> </a:t>
            </a:r>
            <a:r>
              <a:rPr lang="ru-RU" sz="2000" b="1" dirty="0" err="1">
                <a:solidFill>
                  <a:schemeClr val="tx1"/>
                </a:solidFill>
                <a:effectLst>
                  <a:outerShdw blurRad="38100" dist="38100" dir="2700000" algn="tl">
                    <a:srgbClr val="000000">
                      <a:alpha val="43137"/>
                    </a:srgbClr>
                  </a:outerShdw>
                </a:effectLst>
              </a:rPr>
              <a:t>попереднього</a:t>
            </a:r>
            <a:r>
              <a:rPr lang="ru-RU" sz="2000" b="1" dirty="0">
                <a:solidFill>
                  <a:schemeClr val="tx1"/>
                </a:solidFill>
                <a:effectLst>
                  <a:outerShdw blurRad="38100" dist="38100" dir="2700000" algn="tl">
                    <a:srgbClr val="000000">
                      <a:alpha val="43137"/>
                    </a:srgbClr>
                  </a:outerShdw>
                </a:effectLst>
              </a:rPr>
              <a:t>, де Бруно так </a:t>
            </a:r>
            <a:r>
              <a:rPr lang="ru-RU" sz="2000" b="1" dirty="0" err="1">
                <a:solidFill>
                  <a:schemeClr val="tx1"/>
                </a:solidFill>
                <a:effectLst>
                  <a:outerShdw blurRad="38100" dist="38100" dir="2700000" algn="tl">
                    <a:srgbClr val="000000">
                      <a:alpha val="43137"/>
                    </a:srgbClr>
                  </a:outerShdw>
                </a:effectLst>
              </a:rPr>
              <a:t>полюбляв</a:t>
            </a:r>
            <a:r>
              <a:rPr lang="ru-RU" sz="2000" b="1" dirty="0">
                <a:solidFill>
                  <a:schemeClr val="tx1"/>
                </a:solidFill>
                <a:effectLst>
                  <a:outerShdw blurRad="38100" dist="38100" dir="2700000" algn="tl">
                    <a:srgbClr val="000000">
                      <a:alpha val="43137"/>
                    </a:srgbClr>
                  </a:outerShdw>
                </a:effectLst>
              </a:rPr>
              <a:t> </a:t>
            </a:r>
            <a:r>
              <a:rPr lang="ru-RU" sz="2000" b="1" dirty="0" err="1">
                <a:solidFill>
                  <a:schemeClr val="tx1"/>
                </a:solidFill>
                <a:effectLst>
                  <a:outerShdw blurRad="38100" dist="38100" dir="2700000" algn="tl">
                    <a:srgbClr val="000000">
                      <a:alpha val="43137"/>
                    </a:srgbClr>
                  </a:outerShdw>
                </a:effectLst>
              </a:rPr>
              <a:t>спускатися</a:t>
            </a:r>
            <a:r>
              <a:rPr lang="ru-RU" sz="2000" b="1" dirty="0">
                <a:solidFill>
                  <a:schemeClr val="tx1"/>
                </a:solidFill>
                <a:effectLst>
                  <a:outerShdw blurRad="38100" dist="38100" dir="2700000" algn="tl">
                    <a:srgbClr val="000000">
                      <a:alpha val="43137"/>
                    </a:srgbClr>
                  </a:outerShdw>
                </a:effectLst>
              </a:rPr>
              <a:t> перилами</a:t>
            </a:r>
            <a:r>
              <a:rPr lang="ru-RU" sz="2000" b="1" dirty="0" smtClean="0">
                <a:solidFill>
                  <a:schemeClr val="tx1"/>
                </a:solidFill>
                <a:effectLst>
                  <a:outerShdw blurRad="38100" dist="38100" dir="2700000" algn="tl">
                    <a:srgbClr val="000000">
                      <a:alpha val="43137"/>
                    </a:srgbClr>
                  </a:outerShdw>
                </a:effectLst>
              </a:rPr>
              <a:t>...</a:t>
            </a:r>
          </a:p>
          <a:p>
            <a:pPr marL="342900" indent="-342900">
              <a:buFont typeface="Wingdings" panose="05000000000000000000" pitchFamily="2" charset="2"/>
              <a:buChar char="Ø"/>
            </a:pPr>
            <a:r>
              <a:rPr lang="ru-RU" sz="2000" b="1" dirty="0" err="1" smtClean="0">
                <a:effectLst>
                  <a:outerShdw blurRad="38100" dist="38100" dir="2700000" algn="tl">
                    <a:srgbClr val="000000">
                      <a:alpha val="43137"/>
                    </a:srgbClr>
                  </a:outerShdw>
                </a:effectLst>
              </a:rPr>
              <a:t>втрата</a:t>
            </a:r>
            <a:r>
              <a:rPr lang="ru-RU" sz="2000" b="1" dirty="0" smtClean="0">
                <a:effectLst>
                  <a:outerShdw blurRad="38100" dist="38100" dir="2700000" algn="tl">
                    <a:srgbClr val="000000">
                      <a:alpha val="43137"/>
                    </a:srgbClr>
                  </a:outerShdw>
                </a:effectLst>
              </a:rPr>
              <a:t> </a:t>
            </a:r>
            <a:r>
              <a:rPr lang="ru-RU" sz="2000" b="1" dirty="0" err="1">
                <a:effectLst>
                  <a:outerShdw blurRad="38100" dist="38100" dir="2700000" algn="tl">
                    <a:srgbClr val="000000">
                      <a:alpha val="43137"/>
                    </a:srgbClr>
                  </a:outerShdw>
                </a:effectLst>
              </a:rPr>
              <a:t>друзів</a:t>
            </a:r>
            <a:r>
              <a:rPr lang="ru-RU" sz="2000" b="1" dirty="0">
                <a:effectLst>
                  <a:outerShdw blurRad="38100" dist="38100" dir="2700000" algn="tl">
                    <a:srgbClr val="000000">
                      <a:alpha val="43137"/>
                    </a:srgbClr>
                  </a:outerShdw>
                </a:effectLst>
              </a:rPr>
              <a:t> …</a:t>
            </a:r>
          </a:p>
          <a:p>
            <a:pPr lvl="0"/>
            <a:endParaRPr lang="ru-RU" sz="2000" b="1" dirty="0">
              <a:solidFill>
                <a:schemeClr val="tx1"/>
              </a:solidFill>
              <a:effectLst>
                <a:outerShdw blurRad="38100" dist="38100" dir="2700000" algn="tl">
                  <a:srgbClr val="000000">
                    <a:alpha val="43137"/>
                  </a:srgbClr>
                </a:outerShdw>
              </a:effectLst>
            </a:endParaRPr>
          </a:p>
          <a:p>
            <a:endParaRPr lang="ru-RU" dirty="0"/>
          </a:p>
        </p:txBody>
      </p:sp>
      <p:pic>
        <p:nvPicPr>
          <p:cNvPr id="5" name="Рисунок 4"/>
          <p:cNvPicPr>
            <a:picLocks noChangeAspect="1"/>
          </p:cNvPicPr>
          <p:nvPr/>
        </p:nvPicPr>
        <p:blipFill>
          <a:blip r:embed="rId4"/>
          <a:stretch>
            <a:fillRect/>
          </a:stretch>
        </p:blipFill>
        <p:spPr>
          <a:xfrm>
            <a:off x="687110" y="2383927"/>
            <a:ext cx="1920087" cy="26999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barn(inVertical)">
                                      <p:cBhvr>
                                        <p:cTn id="7" dur="5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0"/>
          <p:cNvSpPr txBox="1"/>
          <p:nvPr/>
        </p:nvSpPr>
        <p:spPr>
          <a:xfrm>
            <a:off x="203200" y="1002776"/>
            <a:ext cx="3199591" cy="4370397"/>
          </a:xfrm>
          <a:prstGeom prst="rect">
            <a:avLst/>
          </a:prstGeom>
          <a:noFill/>
          <a:ln>
            <a:noFill/>
          </a:ln>
        </p:spPr>
        <p:txBody>
          <a:bodyPr spcFirstLastPara="1" wrap="square" lIns="91425" tIns="91425" rIns="91425" bIns="91425" anchor="t" anchorCtr="0">
            <a:spAutoFit/>
          </a:bodyPr>
          <a:lstStyle/>
          <a:p>
            <a:r>
              <a:rPr lang="uk" sz="2400" b="1" dirty="0">
                <a:effectLst>
                  <a:outerShdw blurRad="38100" dist="38100" dir="2700000" algn="tl">
                    <a:srgbClr val="000000">
                      <a:alpha val="43137"/>
                    </a:srgbClr>
                  </a:outerShdw>
                </a:effectLst>
              </a:rPr>
              <a:t>Б</a:t>
            </a:r>
            <a:r>
              <a:rPr lang="uk" sz="2400" b="1" dirty="0" smtClean="0">
                <a:effectLst>
                  <a:outerShdw blurRad="38100" dist="38100" dir="2700000" algn="tl">
                    <a:srgbClr val="000000">
                      <a:alpha val="43137"/>
                    </a:srgbClr>
                  </a:outerShdw>
                </a:effectLst>
              </a:rPr>
              <a:t>атько</a:t>
            </a:r>
            <a:r>
              <a:rPr lang="uk" sz="2000" b="1" dirty="0" smtClean="0">
                <a:effectLst>
                  <a:outerShdw blurRad="38100" dist="38100" dir="2700000" algn="tl">
                    <a:srgbClr val="000000">
                      <a:alpha val="43137"/>
                    </a:srgbClr>
                  </a:outerShdw>
                </a:effectLst>
              </a:rPr>
              <a:t> </a:t>
            </a:r>
            <a:r>
              <a:rPr lang="uk" sz="2000" b="1" dirty="0">
                <a:effectLst>
                  <a:outerShdw blurRad="38100" dist="38100" dir="2700000" algn="tl">
                    <a:srgbClr val="000000">
                      <a:alpha val="43137"/>
                    </a:srgbClr>
                  </a:outerShdw>
                </a:effectLst>
              </a:rPr>
              <a:t>зайнятий своїми справами, </a:t>
            </a:r>
            <a:r>
              <a:rPr lang="uk" sz="2400" b="1" dirty="0">
                <a:effectLst>
                  <a:outerShdw blurRad="38100" dist="38100" dir="2700000" algn="tl">
                    <a:srgbClr val="000000">
                      <a:alpha val="43137"/>
                    </a:srgbClr>
                  </a:outerShdw>
                </a:effectLst>
              </a:rPr>
              <a:t>мама</a:t>
            </a:r>
            <a:r>
              <a:rPr lang="uk" sz="2000" b="1" dirty="0">
                <a:effectLst>
                  <a:outerShdw blurRad="38100" dist="38100" dir="2700000" algn="tl">
                    <a:srgbClr val="000000">
                      <a:alpha val="43137"/>
                    </a:srgbClr>
                  </a:outerShdw>
                </a:effectLst>
              </a:rPr>
              <a:t> прагне чимось зайняти себе, а </a:t>
            </a:r>
            <a:r>
              <a:rPr lang="uk" sz="2400" b="1" dirty="0">
                <a:effectLst>
                  <a:outerShdw blurRad="38100" dist="38100" dir="2700000" algn="tl">
                    <a:srgbClr val="000000">
                      <a:alpha val="43137"/>
                    </a:srgbClr>
                  </a:outerShdw>
                </a:effectLst>
              </a:rPr>
              <a:t>сестра Гретель</a:t>
            </a:r>
            <a:r>
              <a:rPr lang="uk" sz="2000" b="1" dirty="0">
                <a:effectLst>
                  <a:outerShdw blurRad="38100" dist="38100" dir="2700000" algn="tl">
                    <a:srgbClr val="000000">
                      <a:alpha val="43137"/>
                    </a:srgbClr>
                  </a:outerShdw>
                </a:effectLst>
              </a:rPr>
              <a:t> компенсує живе спілкування розмовами з ляльками… і молодим лейтенантом </a:t>
            </a:r>
            <a:r>
              <a:rPr lang="uk" sz="2000" b="1" dirty="0" smtClean="0">
                <a:effectLst>
                  <a:outerShdw blurRad="38100" dist="38100" dir="2700000" algn="tl">
                    <a:srgbClr val="000000">
                      <a:alpha val="43137"/>
                    </a:srgbClr>
                  </a:outerShdw>
                </a:effectLst>
              </a:rPr>
              <a:t>Котлером. </a:t>
            </a:r>
            <a:r>
              <a:rPr lang="ru-RU" sz="2000" b="1" dirty="0">
                <a:effectLst>
                  <a:outerShdw blurRad="38100" dist="38100" dir="2700000" algn="tl">
                    <a:srgbClr val="000000">
                      <a:alpha val="43137"/>
                    </a:srgbClr>
                  </a:outerShdw>
                </a:effectLst>
              </a:rPr>
              <a:t>Лейтенант </a:t>
            </a:r>
            <a:r>
              <a:rPr lang="ru-RU" sz="2000" b="1" dirty="0" err="1">
                <a:effectLst>
                  <a:outerShdw blurRad="38100" dist="38100" dir="2700000" algn="tl">
                    <a:srgbClr val="000000">
                      <a:alpha val="43137"/>
                    </a:srgbClr>
                  </a:outerShdw>
                </a:effectLst>
              </a:rPr>
              <a:t>Котлер</a:t>
            </a:r>
            <a:r>
              <a:rPr lang="ru-RU" sz="2000" b="1" dirty="0">
                <a:effectLst>
                  <a:outerShdw blurRad="38100" dist="38100" dir="2700000" algn="tl">
                    <a:srgbClr val="000000">
                      <a:alpha val="43137"/>
                    </a:srgbClr>
                  </a:outerShdw>
                </a:effectLst>
              </a:rPr>
              <a:t> </a:t>
            </a:r>
            <a:r>
              <a:rPr lang="ru-RU" sz="2000" b="1" dirty="0" err="1">
                <a:effectLst>
                  <a:outerShdw blurRad="38100" dist="38100" dir="2700000" algn="tl">
                    <a:srgbClr val="000000">
                      <a:alpha val="43137"/>
                    </a:srgbClr>
                  </a:outerShdw>
                </a:effectLst>
              </a:rPr>
              <a:t>розважає</a:t>
            </a:r>
            <a:r>
              <a:rPr lang="ru-RU" sz="2000" b="1" dirty="0">
                <a:effectLst>
                  <a:outerShdw blurRad="38100" dist="38100" dir="2700000" algn="tl">
                    <a:srgbClr val="000000">
                      <a:alpha val="43137"/>
                    </a:srgbClr>
                  </a:outerShdw>
                </a:effectLst>
              </a:rPr>
              <a:t> і </a:t>
            </a:r>
            <a:r>
              <a:rPr lang="ru-RU" sz="2000" b="1" dirty="0" err="1">
                <a:effectLst>
                  <a:outerShdw blurRad="38100" dist="38100" dir="2700000" algn="tl">
                    <a:srgbClr val="000000">
                      <a:alpha val="43137"/>
                    </a:srgbClr>
                  </a:outerShdw>
                </a:effectLst>
              </a:rPr>
              <a:t>матір</a:t>
            </a:r>
            <a:r>
              <a:rPr lang="ru-RU" sz="2000" b="1" dirty="0">
                <a:effectLst>
                  <a:outerShdw blurRad="38100" dist="38100" dir="2700000" algn="tl">
                    <a:srgbClr val="000000">
                      <a:alpha val="43137"/>
                    </a:srgbClr>
                  </a:outerShdw>
                </a:effectLst>
              </a:rPr>
              <a:t> Бруно.</a:t>
            </a:r>
          </a:p>
          <a:p>
            <a:pPr marL="0" lvl="0" indent="0" algn="l" rtl="0">
              <a:spcBef>
                <a:spcPts val="0"/>
              </a:spcBef>
              <a:spcAft>
                <a:spcPts val="0"/>
              </a:spcAft>
              <a:buNone/>
            </a:pPr>
            <a:endParaRPr sz="2000" b="1" dirty="0">
              <a:effectLst>
                <a:outerShdw blurRad="38100" dist="38100" dir="2700000" algn="tl">
                  <a:srgbClr val="000000">
                    <a:alpha val="43137"/>
                  </a:srgbClr>
                </a:outerShdw>
              </a:effectLst>
            </a:endParaRPr>
          </a:p>
        </p:txBody>
      </p:sp>
      <p:pic>
        <p:nvPicPr>
          <p:cNvPr id="164" name="Google Shape;164;p30"/>
          <p:cNvPicPr preferRelativeResize="0"/>
          <p:nvPr/>
        </p:nvPicPr>
        <p:blipFill rotWithShape="1">
          <a:blip r:embed="rId3">
            <a:alphaModFix/>
          </a:blip>
          <a:srcRect r="20734"/>
          <a:stretch/>
        </p:blipFill>
        <p:spPr>
          <a:xfrm>
            <a:off x="3685014" y="1193056"/>
            <a:ext cx="5289653" cy="3640000"/>
          </a:xfrm>
          <a:prstGeom prst="rect">
            <a:avLst/>
          </a:prstGeom>
          <a:noFill/>
          <a:ln>
            <a:noFill/>
          </a:ln>
        </p:spPr>
      </p:pic>
      <p:sp>
        <p:nvSpPr>
          <p:cNvPr id="4" name="TextBox 3"/>
          <p:cNvSpPr txBox="1"/>
          <p:nvPr/>
        </p:nvSpPr>
        <p:spPr>
          <a:xfrm>
            <a:off x="1427139" y="0"/>
            <a:ext cx="6314549" cy="830997"/>
          </a:xfrm>
          <a:prstGeom prst="rect">
            <a:avLst/>
          </a:prstGeom>
          <a:noFill/>
        </p:spPr>
        <p:txBody>
          <a:bodyPr wrap="none" rtlCol="0">
            <a:spAutoFit/>
          </a:bodyPr>
          <a:lstStyle/>
          <a:p>
            <a:pPr marL="342900" indent="-342900" algn="ctr">
              <a:buFont typeface="Wingdings" panose="05000000000000000000" pitchFamily="2" charset="2"/>
              <a:buChar char="ü"/>
            </a:pPr>
            <a:r>
              <a:rPr lang="uk-UA" sz="2400" b="1" i="1" dirty="0" smtClean="0">
                <a:solidFill>
                  <a:srgbClr val="002060"/>
                </a:solidFill>
                <a:effectLst>
                  <a:outerShdw blurRad="38100" dist="38100" dir="2700000" algn="tl">
                    <a:srgbClr val="000000">
                      <a:alpha val="43137"/>
                    </a:srgbClr>
                  </a:outerShdw>
                </a:effectLst>
              </a:rPr>
              <a:t>Як складаються стосунки хлопчика </a:t>
            </a:r>
          </a:p>
          <a:p>
            <a:pPr algn="ctr"/>
            <a:r>
              <a:rPr lang="uk-UA" sz="2400" b="1" i="1" dirty="0" smtClean="0">
                <a:solidFill>
                  <a:srgbClr val="002060"/>
                </a:solidFill>
                <a:effectLst>
                  <a:outerShdw blurRad="38100" dist="38100" dir="2700000" algn="tl">
                    <a:srgbClr val="000000">
                      <a:alpha val="43137"/>
                    </a:srgbClr>
                  </a:outerShdw>
                </a:effectLst>
              </a:rPr>
              <a:t>з родиною після переїзду?</a:t>
            </a:r>
            <a:endParaRPr lang="ru-RU" sz="2400" b="1" i="1" dirty="0">
              <a:solidFill>
                <a:srgbClr val="00206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barn(inVertical)">
                                      <p:cBhvr>
                                        <p:cTn id="7"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2" name="Рисунок 1"/>
          <p:cNvPicPr>
            <a:picLocks noChangeAspect="1"/>
          </p:cNvPicPr>
          <p:nvPr/>
        </p:nvPicPr>
        <p:blipFill>
          <a:blip r:embed="rId3"/>
          <a:stretch>
            <a:fillRect/>
          </a:stretch>
        </p:blipFill>
        <p:spPr>
          <a:xfrm>
            <a:off x="399960" y="103959"/>
            <a:ext cx="3556796" cy="2279534"/>
          </a:xfrm>
          <a:prstGeom prst="rect">
            <a:avLst/>
          </a:prstGeom>
        </p:spPr>
      </p:pic>
      <p:sp>
        <p:nvSpPr>
          <p:cNvPr id="5" name="Google Shape;175;p32"/>
          <p:cNvSpPr txBox="1"/>
          <p:nvPr/>
        </p:nvSpPr>
        <p:spPr>
          <a:xfrm>
            <a:off x="4216400" y="443537"/>
            <a:ext cx="5113313" cy="80018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2000" b="1" dirty="0" smtClean="0">
                <a:effectLst>
                  <a:outerShdw blurRad="38100" dist="38100" dir="2700000" algn="tl">
                    <a:srgbClr val="000000">
                      <a:alpha val="43137"/>
                    </a:srgbClr>
                  </a:outerShdw>
                </a:effectLst>
              </a:rPr>
              <a:t>У Бруно </a:t>
            </a:r>
            <a:r>
              <a:rPr lang="uk" sz="2000" b="1" dirty="0">
                <a:effectLst>
                  <a:outerShdw blurRad="38100" dist="38100" dir="2700000" algn="tl">
                    <a:srgbClr val="000000">
                      <a:alpha val="43137"/>
                    </a:srgbClr>
                  </a:outerShdw>
                </a:effectLst>
              </a:rPr>
              <a:t>не складаються стосунки з лейтенантом - їх антипатія </a:t>
            </a:r>
            <a:r>
              <a:rPr lang="uk" sz="2000" b="1" dirty="0" smtClean="0">
                <a:effectLst>
                  <a:outerShdw blurRad="38100" dist="38100" dir="2700000" algn="tl">
                    <a:srgbClr val="000000">
                      <a:alpha val="43137"/>
                    </a:srgbClr>
                  </a:outerShdw>
                </a:effectLst>
              </a:rPr>
              <a:t>взаємна.</a:t>
            </a:r>
            <a:endParaRPr sz="2000" b="1" dirty="0">
              <a:effectLst>
                <a:outerShdw blurRad="38100" dist="38100" dir="2700000" algn="tl">
                  <a:srgbClr val="000000">
                    <a:alpha val="43137"/>
                  </a:srgbClr>
                </a:outerShdw>
              </a:effectLst>
            </a:endParaRPr>
          </a:p>
        </p:txBody>
      </p:sp>
      <p:pic>
        <p:nvPicPr>
          <p:cNvPr id="3" name="Рисунок 2"/>
          <p:cNvPicPr>
            <a:picLocks noChangeAspect="1"/>
          </p:cNvPicPr>
          <p:nvPr/>
        </p:nvPicPr>
        <p:blipFill>
          <a:blip r:embed="rId4"/>
          <a:stretch>
            <a:fillRect/>
          </a:stretch>
        </p:blipFill>
        <p:spPr>
          <a:xfrm>
            <a:off x="5234166" y="1471610"/>
            <a:ext cx="3529890" cy="3487214"/>
          </a:xfrm>
          <a:prstGeom prst="rect">
            <a:avLst/>
          </a:prstGeom>
        </p:spPr>
      </p:pic>
      <p:sp>
        <p:nvSpPr>
          <p:cNvPr id="7" name="Google Shape;157;p29"/>
          <p:cNvSpPr txBox="1"/>
          <p:nvPr/>
        </p:nvSpPr>
        <p:spPr>
          <a:xfrm>
            <a:off x="399960" y="2520172"/>
            <a:ext cx="4812072" cy="203129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uk" sz="2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cs typeface="Arial"/>
                <a:sym typeface="Arial"/>
              </a:rPr>
              <a:t>Здається, найдужче Бруно зближується зі служницею Марією: либонь, відчуває, що саме з нею може поговорити на заборонені теми… Адже для дітей у цій родині вкрай багато табу...</a:t>
            </a:r>
            <a:endParaRPr kumimoji="0" sz="2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cs typeface="Arial"/>
              <a:sym typeface="Aria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3"/>
          <p:cNvSpPr txBox="1"/>
          <p:nvPr/>
        </p:nvSpPr>
        <p:spPr>
          <a:xfrm>
            <a:off x="183700" y="-46739"/>
            <a:ext cx="8881278" cy="923299"/>
          </a:xfrm>
          <a:prstGeom prst="rect">
            <a:avLst/>
          </a:prstGeom>
          <a:noFill/>
          <a:ln>
            <a:noFill/>
          </a:ln>
        </p:spPr>
        <p:txBody>
          <a:bodyPr spcFirstLastPara="1" wrap="square" lIns="91425" tIns="91425" rIns="91425" bIns="91425" anchor="t" anchorCtr="0">
            <a:spAutoFit/>
          </a:bodyPr>
          <a:lstStyle/>
          <a:p>
            <a:pPr marL="285750" lvl="0" indent="-285750" algn="ctr">
              <a:buFont typeface="Wingdings" panose="05000000000000000000" pitchFamily="2" charset="2"/>
              <a:buChar char="ü"/>
            </a:pPr>
            <a:r>
              <a:rPr lang="uk" sz="2400" b="1" i="1" dirty="0" smtClean="0">
                <a:solidFill>
                  <a:srgbClr val="002060"/>
                </a:solidFill>
                <a:effectLst>
                  <a:outerShdw blurRad="38100" dist="38100" dir="2700000" algn="tl">
                    <a:srgbClr val="000000">
                      <a:alpha val="43137"/>
                    </a:srgbClr>
                  </a:outerShdw>
                </a:effectLst>
              </a:rPr>
              <a:t>Яка таємниця цікавить хлопця невдовзі </a:t>
            </a:r>
            <a:r>
              <a:rPr lang="uk" sz="2400" b="1" i="1" dirty="0">
                <a:solidFill>
                  <a:srgbClr val="002060"/>
                </a:solidFill>
                <a:effectLst>
                  <a:outerShdw blurRad="38100" dist="38100" dir="2700000" algn="tl">
                    <a:srgbClr val="000000">
                      <a:alpha val="43137"/>
                    </a:srgbClr>
                  </a:outerShdw>
                </a:effectLst>
              </a:rPr>
              <a:t>після </a:t>
            </a:r>
            <a:r>
              <a:rPr lang="uk" sz="2400" b="1" i="1" dirty="0" smtClean="0">
                <a:solidFill>
                  <a:srgbClr val="002060"/>
                </a:solidFill>
                <a:effectLst>
                  <a:outerShdw blurRad="38100" dist="38100" dir="2700000" algn="tl">
                    <a:srgbClr val="000000">
                      <a:alpha val="43137"/>
                    </a:srgbClr>
                  </a:outerShdw>
                </a:effectLst>
              </a:rPr>
              <a:t>переїзду?</a:t>
            </a:r>
            <a:endParaRPr sz="2400" b="1" i="1" dirty="0">
              <a:solidFill>
                <a:srgbClr val="002060"/>
              </a:solidFill>
              <a:effectLst>
                <a:outerShdw blurRad="38100" dist="38100" dir="2700000" algn="tl">
                  <a:srgbClr val="000000">
                    <a:alpha val="43137"/>
                  </a:srgbClr>
                </a:outerShdw>
              </a:effectLst>
            </a:endParaRPr>
          </a:p>
        </p:txBody>
      </p:sp>
      <p:sp>
        <p:nvSpPr>
          <p:cNvPr id="182" name="Google Shape;182;p33"/>
          <p:cNvSpPr txBox="1"/>
          <p:nvPr/>
        </p:nvSpPr>
        <p:spPr>
          <a:xfrm>
            <a:off x="4624339" y="1404177"/>
            <a:ext cx="4294000" cy="215440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2000" b="1" dirty="0" smtClean="0">
                <a:effectLst>
                  <a:outerShdw blurRad="38100" dist="38100" dir="2700000" algn="tl">
                    <a:srgbClr val="000000">
                      <a:alpha val="43137"/>
                    </a:srgbClr>
                  </a:outerShdw>
                </a:effectLst>
              </a:rPr>
              <a:t>Бруно </a:t>
            </a:r>
            <a:r>
              <a:rPr lang="uk" sz="2000" b="1" dirty="0">
                <a:effectLst>
                  <a:outerShdw blurRad="38100" dist="38100" dir="2700000" algn="tl">
                    <a:srgbClr val="000000">
                      <a:alpha val="43137"/>
                    </a:srgbClr>
                  </a:outerShdw>
                </a:effectLst>
              </a:rPr>
              <a:t>визирає через вікно своєї кімнати… </a:t>
            </a:r>
            <a:r>
              <a:rPr lang="uk" sz="2000" b="1" dirty="0" smtClean="0">
                <a:effectLst>
                  <a:outerShdw blurRad="38100" dist="38100" dir="2700000" algn="tl">
                    <a:srgbClr val="000000">
                      <a:alpha val="43137"/>
                    </a:srgbClr>
                  </a:outerShdw>
                </a:effectLst>
              </a:rPr>
              <a:t>І узрів дещо </a:t>
            </a:r>
            <a:r>
              <a:rPr lang="uk" sz="2000" b="1" dirty="0">
                <a:effectLst>
                  <a:outerShdw blurRad="38100" dist="38100" dir="2700000" algn="tl">
                    <a:srgbClr val="000000">
                      <a:alpha val="43137"/>
                    </a:srgbClr>
                  </a:outerShdw>
                </a:effectLst>
              </a:rPr>
              <a:t>таке, що позбавляє його дару мови і спонукає поділитися цим секретом зі сестрою</a:t>
            </a:r>
            <a:r>
              <a:rPr lang="uk" sz="2000" b="1" dirty="0" smtClean="0">
                <a:effectLst>
                  <a:outerShdw blurRad="38100" dist="38100" dir="2700000" algn="tl">
                    <a:srgbClr val="000000">
                      <a:alpha val="43137"/>
                    </a:srgbClr>
                  </a:outerShdw>
                </a:effectLst>
              </a:rPr>
              <a:t>…</a:t>
            </a:r>
          </a:p>
          <a:p>
            <a:pPr marL="0" lvl="0" indent="0" algn="l" rtl="0">
              <a:spcBef>
                <a:spcPts val="0"/>
              </a:spcBef>
              <a:spcAft>
                <a:spcPts val="0"/>
              </a:spcAft>
              <a:buNone/>
            </a:pPr>
            <a:r>
              <a:rPr lang="uk" sz="2800" b="1" dirty="0" smtClean="0">
                <a:effectLst>
                  <a:outerShdw blurRad="38100" dist="38100" dir="2700000" algn="tl">
                    <a:srgbClr val="000000">
                      <a:alpha val="43137"/>
                    </a:srgbClr>
                  </a:outerShdw>
                </a:effectLst>
              </a:rPr>
              <a:t>Що саме? </a:t>
            </a:r>
            <a:endParaRPr sz="2800" b="1" dirty="0">
              <a:effectLst>
                <a:outerShdw blurRad="38100" dist="38100" dir="2700000" algn="tl">
                  <a:srgbClr val="000000">
                    <a:alpha val="43137"/>
                  </a:srgbClr>
                </a:outerShdw>
              </a:effectLst>
            </a:endParaRPr>
          </a:p>
        </p:txBody>
      </p:sp>
      <p:pic>
        <p:nvPicPr>
          <p:cNvPr id="183" name="Google Shape;183;p33"/>
          <p:cNvPicPr preferRelativeResize="0"/>
          <p:nvPr/>
        </p:nvPicPr>
        <p:blipFill>
          <a:blip r:embed="rId3">
            <a:alphaModFix/>
          </a:blip>
          <a:stretch>
            <a:fillRect/>
          </a:stretch>
        </p:blipFill>
        <p:spPr>
          <a:xfrm>
            <a:off x="475547" y="1196621"/>
            <a:ext cx="3690053" cy="3380057"/>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4"/>
          <p:cNvSpPr txBox="1"/>
          <p:nvPr/>
        </p:nvSpPr>
        <p:spPr>
          <a:xfrm>
            <a:off x="2966820" y="659012"/>
            <a:ext cx="4641891" cy="80018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2000" b="1" dirty="0" smtClean="0">
                <a:effectLst>
                  <a:outerShdw blurRad="38100" dist="38100" dir="2700000" algn="tl">
                    <a:srgbClr val="000000">
                      <a:alpha val="43137"/>
                    </a:srgbClr>
                  </a:outerShdw>
                </a:effectLst>
              </a:rPr>
              <a:t>Виходить </a:t>
            </a:r>
            <a:r>
              <a:rPr lang="uk" sz="2000" b="1" dirty="0">
                <a:effectLst>
                  <a:outerShdw blurRad="38100" dist="38100" dir="2700000" algn="tl">
                    <a:srgbClr val="000000">
                      <a:alpha val="43137"/>
                    </a:srgbClr>
                  </a:outerShdw>
                </a:effectLst>
              </a:rPr>
              <a:t>за межі будинку й </a:t>
            </a:r>
            <a:r>
              <a:rPr lang="uk" sz="2000" b="1" dirty="0" smtClean="0">
                <a:effectLst>
                  <a:outerShdw blurRad="38100" dist="38100" dir="2700000" algn="tl">
                    <a:srgbClr val="000000">
                      <a:alpha val="43137"/>
                    </a:srgbClr>
                  </a:outerShdw>
                </a:effectLst>
              </a:rPr>
              <a:t>стає дослідником довкілля.</a:t>
            </a:r>
            <a:endParaRPr sz="2000" b="1" dirty="0">
              <a:effectLst>
                <a:outerShdw blurRad="38100" dist="38100" dir="2700000" algn="tl">
                  <a:srgbClr val="000000">
                    <a:alpha val="43137"/>
                  </a:srgbClr>
                </a:outerShdw>
              </a:effectLst>
            </a:endParaRPr>
          </a:p>
        </p:txBody>
      </p:sp>
      <p:pic>
        <p:nvPicPr>
          <p:cNvPr id="189" name="Google Shape;189;p34"/>
          <p:cNvPicPr preferRelativeResize="0"/>
          <p:nvPr/>
        </p:nvPicPr>
        <p:blipFill>
          <a:blip r:embed="rId3">
            <a:alphaModFix/>
          </a:blip>
          <a:stretch>
            <a:fillRect/>
          </a:stretch>
        </p:blipFill>
        <p:spPr>
          <a:xfrm>
            <a:off x="313869" y="553155"/>
            <a:ext cx="2562639" cy="1715912"/>
          </a:xfrm>
          <a:prstGeom prst="rect">
            <a:avLst/>
          </a:prstGeom>
          <a:noFill/>
          <a:ln>
            <a:noFill/>
          </a:ln>
        </p:spPr>
      </p:pic>
      <p:sp>
        <p:nvSpPr>
          <p:cNvPr id="4" name="Google Shape;194;p35"/>
          <p:cNvSpPr txBox="1"/>
          <p:nvPr/>
        </p:nvSpPr>
        <p:spPr>
          <a:xfrm>
            <a:off x="1801788" y="2277896"/>
            <a:ext cx="4809066" cy="80018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2000" b="1" dirty="0">
                <a:effectLst>
                  <a:outerShdw blurRad="38100" dist="38100" dir="2700000" algn="tl">
                    <a:srgbClr val="000000">
                      <a:alpha val="43137"/>
                    </a:srgbClr>
                  </a:outerShdw>
                </a:effectLst>
              </a:rPr>
              <a:t>П</a:t>
            </a:r>
            <a:r>
              <a:rPr lang="uk" sz="2000" b="1" dirty="0" smtClean="0">
                <a:effectLst>
                  <a:outerShdw blurRad="38100" dist="38100" dir="2700000" algn="tl">
                    <a:srgbClr val="000000">
                      <a:alpha val="43137"/>
                    </a:srgbClr>
                  </a:outerShdw>
                </a:effectLst>
              </a:rPr>
              <a:t>ильніше придивляється </a:t>
            </a:r>
            <a:r>
              <a:rPr lang="uk" sz="2000" b="1" dirty="0">
                <a:effectLst>
                  <a:outerShdw blurRad="38100" dist="38100" dir="2700000" algn="tl">
                    <a:srgbClr val="000000">
                      <a:alpha val="43137"/>
                    </a:srgbClr>
                  </a:outerShdw>
                </a:effectLst>
              </a:rPr>
              <a:t>до всіх і </a:t>
            </a:r>
            <a:r>
              <a:rPr lang="uk" sz="2000" b="1" dirty="0" smtClean="0">
                <a:effectLst>
                  <a:outerShdw blurRad="38100" dist="38100" dir="2700000" algn="tl">
                    <a:srgbClr val="000000">
                      <a:alpha val="43137"/>
                    </a:srgbClr>
                  </a:outerShdw>
                </a:effectLst>
              </a:rPr>
              <a:t>прислухається </a:t>
            </a:r>
            <a:r>
              <a:rPr lang="uk" sz="2000" b="1" dirty="0">
                <a:effectLst>
                  <a:outerShdw blurRad="38100" dist="38100" dir="2700000" algn="tl">
                    <a:srgbClr val="000000">
                      <a:alpha val="43137"/>
                    </a:srgbClr>
                  </a:outerShdw>
                </a:effectLst>
              </a:rPr>
              <a:t>до звуків та </a:t>
            </a:r>
            <a:r>
              <a:rPr lang="uk" sz="2000" b="1" dirty="0" smtClean="0">
                <a:effectLst>
                  <a:outerShdw blurRad="38100" dist="38100" dir="2700000" algn="tl">
                    <a:srgbClr val="000000">
                      <a:alpha val="43137"/>
                    </a:srgbClr>
                  </a:outerShdw>
                </a:effectLst>
              </a:rPr>
              <a:t>розмов.</a:t>
            </a:r>
            <a:endParaRPr sz="2000" b="1" dirty="0">
              <a:effectLst>
                <a:outerShdw blurRad="38100" dist="38100" dir="2700000" algn="tl">
                  <a:srgbClr val="000000">
                    <a:alpha val="43137"/>
                  </a:srgbClr>
                </a:outerShdw>
              </a:effectLst>
            </a:endParaRPr>
          </a:p>
        </p:txBody>
      </p:sp>
      <p:pic>
        <p:nvPicPr>
          <p:cNvPr id="2" name="Рисунок 1"/>
          <p:cNvPicPr>
            <a:picLocks noChangeAspect="1"/>
          </p:cNvPicPr>
          <p:nvPr/>
        </p:nvPicPr>
        <p:blipFill rotWithShape="1">
          <a:blip r:embed="rId4"/>
          <a:srcRect l="36509"/>
          <a:stretch/>
        </p:blipFill>
        <p:spPr>
          <a:xfrm>
            <a:off x="6536266" y="1316247"/>
            <a:ext cx="2438505" cy="2221163"/>
          </a:xfrm>
          <a:prstGeom prst="rect">
            <a:avLst/>
          </a:prstGeom>
        </p:spPr>
      </p:pic>
      <p:sp>
        <p:nvSpPr>
          <p:cNvPr id="6" name="Google Shape;200;p36"/>
          <p:cNvSpPr txBox="1"/>
          <p:nvPr/>
        </p:nvSpPr>
        <p:spPr>
          <a:xfrm>
            <a:off x="3313800" y="4051691"/>
            <a:ext cx="6022111" cy="80018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2000" b="1" dirty="0" smtClean="0">
                <a:effectLst>
                  <a:outerShdw blurRad="38100" dist="38100" dir="2700000" algn="tl">
                    <a:srgbClr val="000000">
                      <a:alpha val="43137"/>
                    </a:srgbClr>
                  </a:outerShdw>
                </a:effectLst>
              </a:rPr>
              <a:t>Віддаляється </a:t>
            </a:r>
            <a:r>
              <a:rPr lang="uk" sz="2000" b="1" dirty="0">
                <a:effectLst>
                  <a:outerShdw blurRad="38100" dist="38100" dir="2700000" algn="tl">
                    <a:srgbClr val="000000">
                      <a:alpha val="43137"/>
                    </a:srgbClr>
                  </a:outerShdw>
                </a:effectLst>
              </a:rPr>
              <a:t>від будинку й </a:t>
            </a:r>
            <a:r>
              <a:rPr lang="uk" sz="2000" b="1" dirty="0" smtClean="0">
                <a:effectLst>
                  <a:outerShdw blurRad="38100" dist="38100" dir="2700000" algn="tl">
                    <a:srgbClr val="000000">
                      <a:alpha val="43137"/>
                    </a:srgbClr>
                  </a:outerShdw>
                </a:effectLst>
              </a:rPr>
              <a:t>наближається </a:t>
            </a:r>
            <a:r>
              <a:rPr lang="uk" sz="2000" b="1" dirty="0">
                <a:effectLst>
                  <a:outerShdw blurRad="38100" dist="38100" dir="2700000" algn="tl">
                    <a:srgbClr val="000000">
                      <a:alpha val="43137"/>
                    </a:srgbClr>
                  </a:outerShdw>
                </a:effectLst>
              </a:rPr>
              <a:t>впритул до колючого </a:t>
            </a:r>
            <a:r>
              <a:rPr lang="uk" sz="2000" b="1" dirty="0" smtClean="0">
                <a:effectLst>
                  <a:outerShdw blurRad="38100" dist="38100" dir="2700000" algn="tl">
                    <a:srgbClr val="000000">
                      <a:alpha val="43137"/>
                    </a:srgbClr>
                  </a:outerShdw>
                </a:effectLst>
              </a:rPr>
              <a:t>дроту.</a:t>
            </a:r>
            <a:endParaRPr sz="2000" b="1" dirty="0">
              <a:effectLst>
                <a:outerShdw blurRad="38100" dist="38100" dir="2700000" algn="tl">
                  <a:srgbClr val="000000">
                    <a:alpha val="43137"/>
                  </a:srgbClr>
                </a:outerShdw>
              </a:effectLst>
            </a:endParaRPr>
          </a:p>
        </p:txBody>
      </p:sp>
      <p:pic>
        <p:nvPicPr>
          <p:cNvPr id="3" name="Рисунок 2"/>
          <p:cNvPicPr>
            <a:picLocks noChangeAspect="1"/>
          </p:cNvPicPr>
          <p:nvPr/>
        </p:nvPicPr>
        <p:blipFill>
          <a:blip r:embed="rId5"/>
          <a:stretch>
            <a:fillRect/>
          </a:stretch>
        </p:blipFill>
        <p:spPr>
          <a:xfrm>
            <a:off x="313869" y="3151646"/>
            <a:ext cx="2975839" cy="1801092"/>
          </a:xfrm>
          <a:prstGeom prst="rect">
            <a:avLst/>
          </a:prstGeom>
        </p:spPr>
      </p:pic>
      <p:sp>
        <p:nvSpPr>
          <p:cNvPr id="8" name="Google Shape;181;p33"/>
          <p:cNvSpPr txBox="1"/>
          <p:nvPr/>
        </p:nvSpPr>
        <p:spPr>
          <a:xfrm>
            <a:off x="183700" y="-46739"/>
            <a:ext cx="8881278" cy="553968"/>
          </a:xfrm>
          <a:prstGeom prst="rect">
            <a:avLst/>
          </a:prstGeom>
          <a:noFill/>
          <a:ln>
            <a:noFill/>
          </a:ln>
        </p:spPr>
        <p:txBody>
          <a:bodyPr spcFirstLastPara="1" wrap="square" lIns="91425" tIns="91425" rIns="91425" bIns="91425" anchor="t" anchorCtr="0">
            <a:spAutoFit/>
          </a:bodyPr>
          <a:lstStyle/>
          <a:p>
            <a:pPr marL="285750" lvl="0" indent="-285750" algn="ctr">
              <a:buFont typeface="Wingdings" panose="05000000000000000000" pitchFamily="2" charset="2"/>
              <a:buChar char="ü"/>
            </a:pPr>
            <a:r>
              <a:rPr lang="uk" sz="2400" b="1" i="1" dirty="0" smtClean="0">
                <a:solidFill>
                  <a:srgbClr val="002060"/>
                </a:solidFill>
                <a:effectLst>
                  <a:outerShdw blurRad="38100" dist="38100" dir="2700000" algn="tl">
                    <a:srgbClr val="000000">
                      <a:alpha val="43137"/>
                    </a:srgbClr>
                  </a:outerShdw>
                </a:effectLst>
              </a:rPr>
              <a:t>Що робить Бруно, щоб розкрити таємницю?</a:t>
            </a:r>
            <a:endParaRPr sz="2400" b="1" i="1" dirty="0">
              <a:solidFill>
                <a:srgbClr val="00206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barn(inVertical)">
                                      <p:cBhvr>
                                        <p:cTn id="7" dur="500"/>
                                        <p:tgtEl>
                                          <p:spTgt spid="18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p:bldP spid="4"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7" name="Google Shape;207;p37"/>
          <p:cNvPicPr preferRelativeResize="0"/>
          <p:nvPr/>
        </p:nvPicPr>
        <p:blipFill>
          <a:blip r:embed="rId3">
            <a:alphaModFix/>
          </a:blip>
          <a:stretch>
            <a:fillRect/>
          </a:stretch>
        </p:blipFill>
        <p:spPr>
          <a:xfrm>
            <a:off x="4922595" y="2213784"/>
            <a:ext cx="4052072" cy="2801055"/>
          </a:xfrm>
          <a:prstGeom prst="rect">
            <a:avLst/>
          </a:prstGeom>
          <a:noFill/>
          <a:ln>
            <a:noFill/>
          </a:ln>
        </p:spPr>
      </p:pic>
      <p:sp>
        <p:nvSpPr>
          <p:cNvPr id="4" name="Google Shape;181;p33"/>
          <p:cNvSpPr txBox="1"/>
          <p:nvPr/>
        </p:nvSpPr>
        <p:spPr>
          <a:xfrm>
            <a:off x="205786" y="-193"/>
            <a:ext cx="8881278" cy="984855"/>
          </a:xfrm>
          <a:prstGeom prst="rect">
            <a:avLst/>
          </a:prstGeom>
          <a:noFill/>
          <a:ln>
            <a:noFill/>
          </a:ln>
        </p:spPr>
        <p:txBody>
          <a:bodyPr spcFirstLastPara="1" wrap="square" lIns="91425" tIns="91425" rIns="91425" bIns="91425" anchor="t" anchorCtr="0">
            <a:spAutoFit/>
          </a:bodyPr>
          <a:lstStyle/>
          <a:p>
            <a:pPr marL="285750" lvl="0" indent="-285750" algn="ctr">
              <a:buFont typeface="Wingdings" panose="05000000000000000000" pitchFamily="2" charset="2"/>
              <a:buChar char="ü"/>
            </a:pPr>
            <a:r>
              <a:rPr lang="uk" sz="2400" b="1" i="1" dirty="0" smtClean="0">
                <a:solidFill>
                  <a:srgbClr val="002060"/>
                </a:solidFill>
                <a:effectLst>
                  <a:outerShdw blurRad="38100" dist="38100" dir="2700000" algn="tl">
                    <a:srgbClr val="000000">
                      <a:alpha val="43137"/>
                    </a:srgbClr>
                  </a:outerShdw>
                </a:effectLst>
              </a:rPr>
              <a:t>Чому зустріч з хлопчиком у смугастій піжамі видається </a:t>
            </a:r>
            <a:r>
              <a:rPr lang="uk" sz="2800" b="1" i="1" dirty="0" smtClean="0">
                <a:solidFill>
                  <a:srgbClr val="002060"/>
                </a:solidFill>
                <a:effectLst>
                  <a:outerShdw blurRad="38100" dist="38100" dir="2700000" algn="tl">
                    <a:srgbClr val="000000">
                      <a:alpha val="43137"/>
                    </a:srgbClr>
                  </a:outerShdw>
                </a:effectLst>
              </a:rPr>
              <a:t>містичною</a:t>
            </a:r>
            <a:r>
              <a:rPr lang="uk" sz="2400" b="1" i="1" dirty="0" smtClean="0">
                <a:solidFill>
                  <a:srgbClr val="002060"/>
                </a:solidFill>
                <a:effectLst>
                  <a:outerShdw blurRad="38100" dist="38100" dir="2700000" algn="tl">
                    <a:srgbClr val="000000">
                      <a:alpha val="43137"/>
                    </a:srgbClr>
                  </a:outerShdw>
                </a:effectLst>
              </a:rPr>
              <a:t>?</a:t>
            </a:r>
            <a:endParaRPr sz="2400" b="1" i="1" dirty="0">
              <a:solidFill>
                <a:srgbClr val="002060"/>
              </a:solidFill>
              <a:effectLst>
                <a:outerShdw blurRad="38100" dist="38100" dir="2700000" algn="tl">
                  <a:srgbClr val="000000">
                    <a:alpha val="43137"/>
                  </a:srgbClr>
                </a:outerShdw>
              </a:effectLst>
            </a:endParaRPr>
          </a:p>
        </p:txBody>
      </p:sp>
      <p:pic>
        <p:nvPicPr>
          <p:cNvPr id="2" name="Рисунок 1"/>
          <p:cNvPicPr>
            <a:picLocks noChangeAspect="1"/>
          </p:cNvPicPr>
          <p:nvPr/>
        </p:nvPicPr>
        <p:blipFill>
          <a:blip r:embed="rId4"/>
          <a:stretch>
            <a:fillRect/>
          </a:stretch>
        </p:blipFill>
        <p:spPr>
          <a:xfrm>
            <a:off x="208229" y="984662"/>
            <a:ext cx="4364411" cy="2458245"/>
          </a:xfrm>
          <a:prstGeom prst="rect">
            <a:avLst/>
          </a:prstGeom>
        </p:spPr>
      </p:pic>
      <p:sp>
        <p:nvSpPr>
          <p:cNvPr id="3" name="Прямоугольник 2"/>
          <p:cNvSpPr/>
          <p:nvPr/>
        </p:nvSpPr>
        <p:spPr>
          <a:xfrm>
            <a:off x="4662631" y="1169962"/>
            <a:ext cx="4572000" cy="707886"/>
          </a:xfrm>
          <a:prstGeom prst="rect">
            <a:avLst/>
          </a:prstGeom>
        </p:spPr>
        <p:txBody>
          <a:bodyPr>
            <a:spAutoFit/>
          </a:bodyPr>
          <a:lstStyle/>
          <a:p>
            <a:r>
              <a:rPr lang="ru-RU" sz="2000" b="1" dirty="0" err="1" smtClean="0">
                <a:effectLst>
                  <a:outerShdw blurRad="38100" dist="38100" dir="2700000" algn="tl">
                    <a:srgbClr val="000000">
                      <a:alpha val="43137"/>
                    </a:srgbClr>
                  </a:outerShdw>
                </a:effectLst>
              </a:rPr>
              <a:t>Обидва</a:t>
            </a:r>
            <a:r>
              <a:rPr lang="ru-RU" sz="2000" b="1" dirty="0" smtClean="0">
                <a:effectLst>
                  <a:outerShdw blurRad="38100" dist="38100" dir="2700000" algn="tl">
                    <a:srgbClr val="000000">
                      <a:alpha val="43137"/>
                    </a:srgbClr>
                  </a:outerShdw>
                </a:effectLst>
              </a:rPr>
              <a:t> </a:t>
            </a:r>
            <a:r>
              <a:rPr lang="ru-RU" sz="2000" b="1" dirty="0" err="1">
                <a:effectLst>
                  <a:outerShdw blurRad="38100" dist="38100" dir="2700000" algn="tl">
                    <a:srgbClr val="000000">
                      <a:alpha val="43137"/>
                    </a:srgbClr>
                  </a:outerShdw>
                </a:effectLst>
              </a:rPr>
              <a:t>мають</a:t>
            </a:r>
            <a:r>
              <a:rPr lang="ru-RU" sz="2000" b="1" dirty="0">
                <a:effectLst>
                  <a:outerShdw blurRad="38100" dist="38100" dir="2700000" algn="tl">
                    <a:srgbClr val="000000">
                      <a:alpha val="43137"/>
                    </a:srgbClr>
                  </a:outerShdw>
                </a:effectLst>
              </a:rPr>
              <a:t> </a:t>
            </a:r>
            <a:r>
              <a:rPr lang="ru-RU" sz="2000" b="1" dirty="0" err="1">
                <a:effectLst>
                  <a:outerShdw blurRad="38100" dist="38100" dir="2700000" algn="tl">
                    <a:srgbClr val="000000">
                      <a:alpha val="43137"/>
                    </a:srgbClr>
                  </a:outerShdw>
                </a:effectLst>
              </a:rPr>
              <a:t>спільну</a:t>
            </a:r>
            <a:r>
              <a:rPr lang="ru-RU" sz="2000" b="1" dirty="0">
                <a:effectLst>
                  <a:outerShdw blurRad="38100" dist="38100" dir="2700000" algn="tl">
                    <a:srgbClr val="000000">
                      <a:alpha val="43137"/>
                    </a:srgbClr>
                  </a:outerShdw>
                </a:effectLst>
              </a:rPr>
              <a:t> дату </a:t>
            </a:r>
            <a:r>
              <a:rPr lang="ru-RU" sz="2000" b="1" dirty="0" err="1">
                <a:effectLst>
                  <a:outerShdw blurRad="38100" dist="38100" dir="2700000" algn="tl">
                    <a:srgbClr val="000000">
                      <a:alpha val="43137"/>
                    </a:srgbClr>
                  </a:outerShdw>
                </a:effectLst>
              </a:rPr>
              <a:t>народження</a:t>
            </a:r>
            <a:r>
              <a:rPr lang="ru-RU" sz="2000" b="1" dirty="0">
                <a:effectLst>
                  <a:outerShdw blurRad="38100" dist="38100" dir="2700000" algn="tl">
                    <a:srgbClr val="000000">
                      <a:alpha val="43137"/>
                    </a:srgbClr>
                  </a:outerShdw>
                </a:effectLst>
              </a:rPr>
              <a:t> (15 </a:t>
            </a:r>
            <a:r>
              <a:rPr lang="ru-RU" sz="2000" b="1" dirty="0" err="1">
                <a:effectLst>
                  <a:outerShdw blurRad="38100" dist="38100" dir="2700000" algn="tl">
                    <a:srgbClr val="000000">
                      <a:alpha val="43137"/>
                    </a:srgbClr>
                  </a:outerShdw>
                </a:effectLst>
              </a:rPr>
              <a:t>квітня</a:t>
            </a:r>
            <a:r>
              <a:rPr lang="ru-RU" sz="2000" b="1" dirty="0">
                <a:effectLst>
                  <a:outerShdw blurRad="38100" dist="38100" dir="2700000" algn="tl">
                    <a:srgbClr val="000000">
                      <a:alpha val="43137"/>
                    </a:srgbClr>
                  </a:outerShdw>
                </a:effectLst>
              </a:rPr>
              <a:t> 1934 року</a:t>
            </a:r>
            <a:r>
              <a:rPr lang="ru-RU" sz="2000" b="1" dirty="0" smtClean="0">
                <a:effectLst>
                  <a:outerShdw blurRad="38100" dist="38100" dir="2700000" algn="tl">
                    <a:srgbClr val="000000">
                      <a:alpha val="43137"/>
                    </a:srgbClr>
                  </a:outerShdw>
                </a:effectLst>
              </a:rPr>
              <a:t>).</a:t>
            </a:r>
            <a:endParaRPr lang="ru-RU" sz="2000" b="1" dirty="0">
              <a:effectLst>
                <a:outerShdw blurRad="38100" dist="38100" dir="2700000" algn="tl">
                  <a:srgbClr val="000000">
                    <a:alpha val="43137"/>
                  </a:srgbClr>
                </a:outerShdw>
              </a:effectLst>
            </a:endParaRPr>
          </a:p>
        </p:txBody>
      </p:sp>
      <p:sp>
        <p:nvSpPr>
          <p:cNvPr id="7" name="Google Shape;218;p39"/>
          <p:cNvSpPr txBox="1"/>
          <p:nvPr/>
        </p:nvSpPr>
        <p:spPr>
          <a:xfrm>
            <a:off x="100284" y="3442907"/>
            <a:ext cx="4580300"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2000" b="1" dirty="0">
                <a:effectLst>
                  <a:outerShdw blurRad="38100" dist="38100" dir="2700000" algn="tl">
                    <a:srgbClr val="000000">
                      <a:alpha val="43137"/>
                    </a:srgbClr>
                  </a:outerShdw>
                </a:effectLst>
              </a:rPr>
              <a:t>Либонь, вони народжені під однією зіркою… Кожному з хлопчиків 9 </a:t>
            </a:r>
            <a:r>
              <a:rPr lang="uk" sz="2000" b="1" dirty="0" smtClean="0">
                <a:effectLst>
                  <a:outerShdw blurRad="38100" dist="38100" dir="2700000" algn="tl">
                    <a:srgbClr val="000000">
                      <a:alpha val="43137"/>
                    </a:srgbClr>
                  </a:outerShdw>
                </a:effectLst>
              </a:rPr>
              <a:t>років.</a:t>
            </a:r>
            <a:endParaRPr sz="20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40"/>
          <p:cNvSpPr txBox="1"/>
          <p:nvPr/>
        </p:nvSpPr>
        <p:spPr>
          <a:xfrm>
            <a:off x="3297698" y="898554"/>
            <a:ext cx="3149601" cy="418573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2000" b="1" dirty="0">
                <a:effectLst>
                  <a:outerShdw blurRad="38100" dist="38100" dir="2700000" algn="tl">
                    <a:srgbClr val="000000">
                      <a:alpha val="43137"/>
                    </a:srgbClr>
                  </a:outerShdw>
                </a:effectLst>
              </a:rPr>
              <a:t>М</a:t>
            </a:r>
            <a:r>
              <a:rPr lang="uk" sz="2000" b="1" dirty="0" smtClean="0">
                <a:effectLst>
                  <a:outerShdw blurRad="38100" dist="38100" dir="2700000" algn="tl">
                    <a:srgbClr val="000000">
                      <a:alpha val="43137"/>
                    </a:srgbClr>
                  </a:outerShdw>
                </a:effectLst>
              </a:rPr>
              <a:t>іж </a:t>
            </a:r>
            <a:r>
              <a:rPr lang="uk" sz="2000" b="1" dirty="0">
                <a:effectLst>
                  <a:outerShdw blurRad="38100" dist="38100" dir="2700000" algn="tl">
                    <a:srgbClr val="000000">
                      <a:alpha val="43137"/>
                    </a:srgbClr>
                  </a:outerShdw>
                </a:effectLst>
              </a:rPr>
              <a:t>дітьми пролягає межа – глибша за колючий дріт, ніби прірва… </a:t>
            </a:r>
            <a:endParaRPr lang="uk" sz="2000" b="1" dirty="0" smtClean="0">
              <a:effectLst>
                <a:outerShdw blurRad="38100" dist="38100" dir="2700000" algn="tl">
                  <a:srgbClr val="000000">
                    <a:alpha val="43137"/>
                  </a:srgbClr>
                </a:outerShdw>
              </a:effectLst>
            </a:endParaRPr>
          </a:p>
          <a:p>
            <a:pPr marL="0" lvl="0" indent="0" algn="l" rtl="0">
              <a:spcBef>
                <a:spcPts val="0"/>
              </a:spcBef>
              <a:spcAft>
                <a:spcPts val="0"/>
              </a:spcAft>
              <a:buNone/>
            </a:pPr>
            <a:r>
              <a:rPr lang="uk" sz="2000" b="1" dirty="0" smtClean="0">
                <a:effectLst>
                  <a:outerShdw blurRad="38100" dist="38100" dir="2700000" algn="tl">
                    <a:srgbClr val="000000">
                      <a:alpha val="43137"/>
                    </a:srgbClr>
                  </a:outerShdw>
                </a:effectLst>
              </a:rPr>
              <a:t>Бруно </a:t>
            </a:r>
            <a:r>
              <a:rPr lang="uk" sz="2000" b="1" dirty="0">
                <a:effectLst>
                  <a:outerShdw blurRad="38100" dist="38100" dir="2700000" algn="tl">
                    <a:srgbClr val="000000">
                      <a:alpha val="43137"/>
                    </a:srgbClr>
                  </a:outerShdw>
                </a:effectLst>
              </a:rPr>
              <a:t>і Шмуль… </a:t>
            </a:r>
            <a:endParaRPr lang="uk" sz="2000" b="1" dirty="0" smtClean="0">
              <a:effectLst>
                <a:outerShdw blurRad="38100" dist="38100" dir="2700000" algn="tl">
                  <a:srgbClr val="000000">
                    <a:alpha val="43137"/>
                  </a:srgbClr>
                </a:outerShdw>
              </a:effectLst>
            </a:endParaRPr>
          </a:p>
          <a:p>
            <a:pPr marL="0" lvl="0" indent="0" algn="l" rtl="0">
              <a:spcBef>
                <a:spcPts val="0"/>
              </a:spcBef>
              <a:spcAft>
                <a:spcPts val="0"/>
              </a:spcAft>
              <a:buNone/>
            </a:pPr>
            <a:r>
              <a:rPr lang="uk" sz="2000" b="1" dirty="0" smtClean="0">
                <a:effectLst>
                  <a:outerShdw blurRad="38100" dist="38100" dir="2700000" algn="tl">
                    <a:srgbClr val="000000">
                      <a:alpha val="43137"/>
                    </a:srgbClr>
                  </a:outerShdw>
                </a:effectLst>
              </a:rPr>
              <a:t>Німець </a:t>
            </a:r>
            <a:r>
              <a:rPr lang="uk" sz="2000" b="1" dirty="0">
                <a:effectLst>
                  <a:outerShdw blurRad="38100" dist="38100" dir="2700000" algn="tl">
                    <a:srgbClr val="000000">
                      <a:alpha val="43137"/>
                    </a:srgbClr>
                  </a:outerShdw>
                </a:effectLst>
              </a:rPr>
              <a:t>та єврей</a:t>
            </a:r>
            <a:r>
              <a:rPr lang="uk" sz="2000" b="1" dirty="0" smtClean="0">
                <a:effectLst>
                  <a:outerShdw blurRad="38100" dist="38100" dir="2700000" algn="tl">
                    <a:srgbClr val="000000">
                      <a:alpha val="43137"/>
                    </a:srgbClr>
                  </a:outerShdw>
                </a:effectLst>
              </a:rPr>
              <a:t>…</a:t>
            </a:r>
          </a:p>
          <a:p>
            <a:pPr marL="0" lvl="0" indent="0" algn="l" rtl="0">
              <a:spcBef>
                <a:spcPts val="0"/>
              </a:spcBef>
              <a:spcAft>
                <a:spcPts val="0"/>
              </a:spcAft>
              <a:buNone/>
            </a:pPr>
            <a:r>
              <a:rPr lang="uk" sz="2000" b="1" dirty="0" smtClean="0">
                <a:effectLst>
                  <a:outerShdw blurRad="38100" dist="38100" dir="2700000" algn="tl">
                    <a:srgbClr val="000000">
                      <a:alpha val="43137"/>
                    </a:srgbClr>
                  </a:outerShdw>
                </a:effectLst>
              </a:rPr>
              <a:t>Перший </a:t>
            </a:r>
            <a:r>
              <a:rPr lang="uk" sz="2000" b="1" dirty="0">
                <a:effectLst>
                  <a:outerShdw blurRad="38100" dist="38100" dir="2700000" algn="tl">
                    <a:srgbClr val="000000">
                      <a:alpha val="43137"/>
                    </a:srgbClr>
                  </a:outerShdw>
                </a:effectLst>
              </a:rPr>
              <a:t>малює </a:t>
            </a:r>
            <a:r>
              <a:rPr lang="uk" sz="2000" b="1" dirty="0" smtClean="0">
                <a:effectLst>
                  <a:outerShdw blurRad="38100" dist="38100" dir="2700000" algn="tl">
                    <a:srgbClr val="000000">
                      <a:alpha val="43137"/>
                    </a:srgbClr>
                  </a:outerShdw>
                </a:effectLst>
              </a:rPr>
              <a:t>свастику,</a:t>
            </a:r>
          </a:p>
          <a:p>
            <a:pPr marL="0" lvl="0" indent="0" algn="l" rtl="0">
              <a:spcBef>
                <a:spcPts val="0"/>
              </a:spcBef>
              <a:spcAft>
                <a:spcPts val="0"/>
              </a:spcAft>
              <a:buNone/>
            </a:pPr>
            <a:r>
              <a:rPr lang="uk" sz="2000" b="1" dirty="0">
                <a:effectLst>
                  <a:outerShdw blurRad="38100" dist="38100" dir="2700000" algn="tl">
                    <a:srgbClr val="000000">
                      <a:alpha val="43137"/>
                    </a:srgbClr>
                  </a:outerShdw>
                </a:effectLst>
              </a:rPr>
              <a:t>д</a:t>
            </a:r>
            <a:r>
              <a:rPr lang="uk" sz="2000" b="1" dirty="0" smtClean="0">
                <a:effectLst>
                  <a:outerShdw blurRad="38100" dist="38100" dir="2700000" algn="tl">
                    <a:srgbClr val="000000">
                      <a:alpha val="43137"/>
                    </a:srgbClr>
                  </a:outerShdw>
                </a:effectLst>
              </a:rPr>
              <a:t>ругий </a:t>
            </a:r>
            <a:r>
              <a:rPr lang="uk" sz="2000" b="1" dirty="0">
                <a:effectLst>
                  <a:outerShdw blurRad="38100" dist="38100" dir="2700000" algn="tl">
                    <a:srgbClr val="000000">
                      <a:alpha val="43137"/>
                    </a:srgbClr>
                  </a:outerShdw>
                </a:effectLst>
              </a:rPr>
              <a:t>- шестикутну зірку… </a:t>
            </a:r>
            <a:endParaRPr lang="uk" sz="2000" b="1" dirty="0" smtClean="0">
              <a:effectLst>
                <a:outerShdw blurRad="38100" dist="38100" dir="2700000" algn="tl">
                  <a:srgbClr val="000000">
                    <a:alpha val="43137"/>
                  </a:srgbClr>
                </a:outerShdw>
              </a:effectLst>
            </a:endParaRPr>
          </a:p>
          <a:p>
            <a:pPr marL="0" lvl="0" indent="0" algn="l" rtl="0">
              <a:spcBef>
                <a:spcPts val="0"/>
              </a:spcBef>
              <a:spcAft>
                <a:spcPts val="0"/>
              </a:spcAft>
              <a:buNone/>
            </a:pPr>
            <a:r>
              <a:rPr lang="uk" sz="2000" b="1" dirty="0" smtClean="0">
                <a:effectLst>
                  <a:outerShdw blurRad="38100" dist="38100" dir="2700000" algn="tl">
                    <a:srgbClr val="000000">
                      <a:alpha val="43137"/>
                    </a:srgbClr>
                  </a:outerShdw>
                </a:effectLst>
              </a:rPr>
              <a:t>Один </a:t>
            </a:r>
            <a:r>
              <a:rPr lang="uk" sz="2000" b="1" dirty="0">
                <a:effectLst>
                  <a:outerShdw blurRad="38100" dist="38100" dir="2700000" algn="tl">
                    <a:srgbClr val="000000">
                      <a:alpha val="43137"/>
                    </a:srgbClr>
                  </a:outerShdw>
                </a:effectLst>
              </a:rPr>
              <a:t>– син коменданта табору, інший – годинникаря… </a:t>
            </a:r>
            <a:endParaRPr sz="2000" b="1" dirty="0">
              <a:effectLst>
                <a:outerShdw blurRad="38100" dist="38100" dir="2700000" algn="tl">
                  <a:srgbClr val="000000">
                    <a:alpha val="43137"/>
                  </a:srgbClr>
                </a:outerShdw>
              </a:effectLst>
            </a:endParaRPr>
          </a:p>
        </p:txBody>
      </p:sp>
      <p:pic>
        <p:nvPicPr>
          <p:cNvPr id="225" name="Google Shape;225;p40"/>
          <p:cNvPicPr preferRelativeResize="0"/>
          <p:nvPr/>
        </p:nvPicPr>
        <p:blipFill rotWithShape="1">
          <a:blip r:embed="rId3">
            <a:alphaModFix/>
          </a:blip>
          <a:srcRect t="17343"/>
          <a:stretch/>
        </p:blipFill>
        <p:spPr>
          <a:xfrm>
            <a:off x="6447299" y="2054578"/>
            <a:ext cx="2549945" cy="2858477"/>
          </a:xfrm>
          <a:prstGeom prst="rect">
            <a:avLst/>
          </a:prstGeom>
          <a:noFill/>
          <a:ln>
            <a:noFill/>
          </a:ln>
        </p:spPr>
      </p:pic>
      <p:pic>
        <p:nvPicPr>
          <p:cNvPr id="226" name="Google Shape;226;p40"/>
          <p:cNvPicPr preferRelativeResize="0"/>
          <p:nvPr/>
        </p:nvPicPr>
        <p:blipFill rotWithShape="1">
          <a:blip r:embed="rId4">
            <a:alphaModFix/>
          </a:blip>
          <a:srcRect l="13631"/>
          <a:stretch/>
        </p:blipFill>
        <p:spPr>
          <a:xfrm>
            <a:off x="104186" y="898554"/>
            <a:ext cx="3059389" cy="2612161"/>
          </a:xfrm>
          <a:prstGeom prst="rect">
            <a:avLst/>
          </a:prstGeom>
          <a:noFill/>
          <a:ln>
            <a:noFill/>
          </a:ln>
        </p:spPr>
      </p:pic>
      <p:sp>
        <p:nvSpPr>
          <p:cNvPr id="5" name="Google Shape;181;p33"/>
          <p:cNvSpPr txBox="1"/>
          <p:nvPr/>
        </p:nvSpPr>
        <p:spPr>
          <a:xfrm>
            <a:off x="205786" y="-193"/>
            <a:ext cx="8881278" cy="923299"/>
          </a:xfrm>
          <a:prstGeom prst="rect">
            <a:avLst/>
          </a:prstGeom>
          <a:noFill/>
          <a:ln>
            <a:noFill/>
          </a:ln>
        </p:spPr>
        <p:txBody>
          <a:bodyPr spcFirstLastPara="1" wrap="square" lIns="91425" tIns="91425" rIns="91425" bIns="91425" anchor="t" anchorCtr="0">
            <a:spAutoFit/>
          </a:bodyPr>
          <a:lstStyle/>
          <a:p>
            <a:pPr marL="285750" lvl="0" indent="-285750" algn="ctr">
              <a:buFont typeface="Wingdings" panose="05000000000000000000" pitchFamily="2" charset="2"/>
              <a:buChar char="ü"/>
            </a:pPr>
            <a:r>
              <a:rPr lang="uk" sz="2400" b="1" i="1" dirty="0" smtClean="0">
                <a:solidFill>
                  <a:srgbClr val="002060"/>
                </a:solidFill>
                <a:effectLst>
                  <a:outerShdw blurRad="38100" dist="38100" dir="2700000" algn="tl">
                    <a:srgbClr val="000000">
                      <a:alpha val="43137"/>
                    </a:srgbClr>
                  </a:outerShdw>
                </a:effectLst>
              </a:rPr>
              <a:t>Чому дружба між ними, </a:t>
            </a:r>
          </a:p>
          <a:p>
            <a:pPr lvl="0" algn="ctr"/>
            <a:r>
              <a:rPr lang="uk" sz="2400" b="1" i="1" dirty="0" smtClean="0">
                <a:solidFill>
                  <a:srgbClr val="002060"/>
                </a:solidFill>
                <a:effectLst>
                  <a:outerShdw blurRad="38100" dist="38100" dir="2700000" algn="tl">
                    <a:srgbClr val="000000">
                      <a:alpha val="43137"/>
                    </a:srgbClr>
                  </a:outerShdw>
                </a:effectLst>
              </a:rPr>
              <a:t>на перший погляд, неможлива?</a:t>
            </a:r>
            <a:endParaRPr sz="2400" b="1" i="1" dirty="0">
              <a:solidFill>
                <a:srgbClr val="00206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4"/>
                                        </p:tgtEl>
                                        <p:attrNameLst>
                                          <p:attrName>style.visibility</p:attrName>
                                        </p:attrNameLst>
                                      </p:cBhvr>
                                      <p:to>
                                        <p:strVal val="visible"/>
                                      </p:to>
                                    </p:set>
                                    <p:animEffect transition="in" filter="barn(inVertical)">
                                      <p:cBhvr>
                                        <p:cTn id="7" dur="5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2" name="Google Shape;232;p41"/>
          <p:cNvSpPr txBox="1"/>
          <p:nvPr/>
        </p:nvSpPr>
        <p:spPr>
          <a:xfrm>
            <a:off x="641449" y="3968803"/>
            <a:ext cx="7904239" cy="1015632"/>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uk" sz="1800" b="1" dirty="0">
                <a:effectLst>
                  <a:outerShdw blurRad="38100" dist="38100" dir="2700000" algn="tl">
                    <a:srgbClr val="000000">
                      <a:alpha val="43137"/>
                    </a:srgbClr>
                  </a:outerShdw>
                </a:effectLst>
              </a:rPr>
              <a:t>Бруно прагне товариства, натомість Шмуль шукає усамітнення</a:t>
            </a:r>
            <a:r>
              <a:rPr lang="uk" sz="1800" b="1" dirty="0" smtClean="0">
                <a:effectLst>
                  <a:outerShdw blurRad="38100" dist="38100" dir="2700000" algn="tl">
                    <a:srgbClr val="000000">
                      <a:alpha val="43137"/>
                    </a:srgbClr>
                  </a:outerShdw>
                </a:effectLst>
              </a:rPr>
              <a:t>…</a:t>
            </a:r>
          </a:p>
          <a:p>
            <a:pPr marL="0" lvl="0" indent="0" algn="ctr" rtl="0">
              <a:spcBef>
                <a:spcPts val="0"/>
              </a:spcBef>
              <a:spcAft>
                <a:spcPts val="0"/>
              </a:spcAft>
              <a:buNone/>
            </a:pPr>
            <a:r>
              <a:rPr lang="uk" sz="1800" b="1" dirty="0" smtClean="0">
                <a:effectLst>
                  <a:outerShdw blurRad="38100" dist="38100" dir="2700000" algn="tl">
                    <a:srgbClr val="000000">
                      <a:alpha val="43137"/>
                    </a:srgbClr>
                  </a:outerShdw>
                </a:effectLst>
              </a:rPr>
              <a:t> </a:t>
            </a:r>
            <a:r>
              <a:rPr lang="uk" sz="1800" b="1" dirty="0">
                <a:effectLst>
                  <a:outerShdw blurRad="38100" dist="38100" dir="2700000" algn="tl">
                    <a:srgbClr val="000000">
                      <a:alpha val="43137"/>
                    </a:srgbClr>
                  </a:outerShdw>
                </a:effectLst>
              </a:rPr>
              <a:t>І все ж понад усе вони мріють погратися разом, потиснути один одному руки...</a:t>
            </a:r>
            <a:endParaRPr sz="1800" b="1" dirty="0">
              <a:effectLst>
                <a:outerShdw blurRad="38100" dist="38100" dir="2700000" algn="tl">
                  <a:srgbClr val="000000">
                    <a:alpha val="43137"/>
                  </a:srgbClr>
                </a:outerShdw>
              </a:effectLst>
            </a:endParaRPr>
          </a:p>
        </p:txBody>
      </p:sp>
      <p:pic>
        <p:nvPicPr>
          <p:cNvPr id="233" name="Google Shape;233;p41"/>
          <p:cNvPicPr preferRelativeResize="0"/>
          <p:nvPr/>
        </p:nvPicPr>
        <p:blipFill rotWithShape="1">
          <a:blip r:embed="rId3">
            <a:alphaModFix/>
          </a:blip>
          <a:srcRect l="15303" t="20747" r="7132"/>
          <a:stretch/>
        </p:blipFill>
        <p:spPr>
          <a:xfrm>
            <a:off x="1995222" y="1055137"/>
            <a:ext cx="5080000" cy="2913666"/>
          </a:xfrm>
          <a:prstGeom prst="rect">
            <a:avLst/>
          </a:prstGeom>
          <a:noFill/>
          <a:ln>
            <a:noFill/>
          </a:ln>
        </p:spPr>
      </p:pic>
      <p:sp>
        <p:nvSpPr>
          <p:cNvPr id="5" name="Google Shape;181;p33"/>
          <p:cNvSpPr txBox="1"/>
          <p:nvPr/>
        </p:nvSpPr>
        <p:spPr>
          <a:xfrm>
            <a:off x="205786" y="-193"/>
            <a:ext cx="8881278" cy="553968"/>
          </a:xfrm>
          <a:prstGeom prst="rect">
            <a:avLst/>
          </a:prstGeom>
          <a:noFill/>
          <a:ln>
            <a:noFill/>
          </a:ln>
        </p:spPr>
        <p:txBody>
          <a:bodyPr spcFirstLastPara="1" wrap="square" lIns="91425" tIns="91425" rIns="91425" bIns="91425" anchor="t" anchorCtr="0">
            <a:spAutoFit/>
          </a:bodyPr>
          <a:lstStyle/>
          <a:p>
            <a:pPr marL="285750" lvl="0" indent="-285750" algn="ctr">
              <a:buFont typeface="Wingdings" panose="05000000000000000000" pitchFamily="2" charset="2"/>
              <a:buChar char="ü"/>
            </a:pPr>
            <a:r>
              <a:rPr lang="uk" sz="2400" b="1" i="1" dirty="0" smtClean="0">
                <a:solidFill>
                  <a:srgbClr val="002060"/>
                </a:solidFill>
                <a:effectLst>
                  <a:outerShdw blurRad="38100" dist="38100" dir="2700000" algn="tl">
                    <a:srgbClr val="000000">
                      <a:alpha val="43137"/>
                    </a:srgbClr>
                  </a:outerShdw>
                </a:effectLst>
              </a:rPr>
              <a:t>Чому ж такі різні хлопчики стали друзями?</a:t>
            </a:r>
            <a:endParaRPr sz="2400" b="1" i="1" dirty="0">
              <a:solidFill>
                <a:srgbClr val="00206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2"/>
                                        </p:tgtEl>
                                        <p:attrNameLst>
                                          <p:attrName>style.visibility</p:attrName>
                                        </p:attrNameLst>
                                      </p:cBhvr>
                                      <p:to>
                                        <p:strVal val="visible"/>
                                      </p:to>
                                    </p:set>
                                    <p:animEffect transition="in" filter="barn(inVertical)">
                                      <p:cBhvr>
                                        <p:cTn id="7"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42"/>
          <p:cNvSpPr txBox="1"/>
          <p:nvPr/>
        </p:nvSpPr>
        <p:spPr>
          <a:xfrm>
            <a:off x="205787" y="694816"/>
            <a:ext cx="8723724" cy="1723518"/>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2000" b="1" dirty="0">
                <a:effectLst>
                  <a:outerShdw blurRad="38100" dist="38100" dir="2700000" algn="tl">
                    <a:srgbClr val="000000">
                      <a:alpha val="43137"/>
                    </a:srgbClr>
                  </a:outerShdw>
                </a:effectLst>
              </a:rPr>
              <a:t>Завдяки знайомству зі Шмулем Бруно починає потроху усвідомлювати, що, окрім його світу, є світ інший, де немає крамниць, кав’ярень, людських усмішок… У тім світі раптово зникають дорослі, а діти ніколи не граються… А ще – всі ходять однаково: у смугастих піжамах...</a:t>
            </a:r>
            <a:endParaRPr sz="2000" b="1" dirty="0">
              <a:effectLst>
                <a:outerShdw blurRad="38100" dist="38100" dir="2700000" algn="tl">
                  <a:srgbClr val="000000">
                    <a:alpha val="43137"/>
                  </a:srgbClr>
                </a:outerShdw>
              </a:effectLst>
            </a:endParaRPr>
          </a:p>
        </p:txBody>
      </p:sp>
      <p:pic>
        <p:nvPicPr>
          <p:cNvPr id="239" name="Google Shape;239;p42"/>
          <p:cNvPicPr preferRelativeResize="0"/>
          <p:nvPr/>
        </p:nvPicPr>
        <p:blipFill>
          <a:blip r:embed="rId3">
            <a:alphaModFix/>
          </a:blip>
          <a:stretch>
            <a:fillRect/>
          </a:stretch>
        </p:blipFill>
        <p:spPr>
          <a:xfrm>
            <a:off x="5235959" y="2280355"/>
            <a:ext cx="3445198" cy="2723095"/>
          </a:xfrm>
          <a:prstGeom prst="rect">
            <a:avLst/>
          </a:prstGeom>
          <a:noFill/>
          <a:ln>
            <a:noFill/>
          </a:ln>
        </p:spPr>
      </p:pic>
      <p:sp>
        <p:nvSpPr>
          <p:cNvPr id="4" name="Google Shape;181;p33"/>
          <p:cNvSpPr txBox="1"/>
          <p:nvPr/>
        </p:nvSpPr>
        <p:spPr>
          <a:xfrm>
            <a:off x="205787" y="-90504"/>
            <a:ext cx="8881278" cy="923299"/>
          </a:xfrm>
          <a:prstGeom prst="rect">
            <a:avLst/>
          </a:prstGeom>
          <a:noFill/>
          <a:ln>
            <a:noFill/>
          </a:ln>
        </p:spPr>
        <p:txBody>
          <a:bodyPr spcFirstLastPara="1" wrap="square" lIns="91425" tIns="91425" rIns="91425" bIns="91425" anchor="t" anchorCtr="0">
            <a:spAutoFit/>
          </a:bodyPr>
          <a:lstStyle/>
          <a:p>
            <a:pPr marL="285750" lvl="0" indent="-285750" algn="ctr">
              <a:buFont typeface="Wingdings" panose="05000000000000000000" pitchFamily="2" charset="2"/>
              <a:buChar char="ü"/>
            </a:pPr>
            <a:r>
              <a:rPr lang="uk" sz="2400" b="1" i="1" dirty="0" smtClean="0">
                <a:solidFill>
                  <a:srgbClr val="002060"/>
                </a:solidFill>
                <a:effectLst>
                  <a:outerShdw blurRad="38100" dist="38100" dir="2700000" algn="tl">
                    <a:srgbClr val="000000">
                      <a:alpha val="43137"/>
                    </a:srgbClr>
                  </a:outerShdw>
                </a:effectLst>
              </a:rPr>
              <a:t>Як змінився внутрішній світ Бруно </a:t>
            </a:r>
          </a:p>
          <a:p>
            <a:pPr lvl="0" algn="ctr"/>
            <a:r>
              <a:rPr lang="uk" sz="2400" b="1" i="1" dirty="0" smtClean="0">
                <a:solidFill>
                  <a:srgbClr val="002060"/>
                </a:solidFill>
                <a:effectLst>
                  <a:outerShdw blurRad="38100" dist="38100" dir="2700000" algn="tl">
                    <a:srgbClr val="000000">
                      <a:alpha val="43137"/>
                    </a:srgbClr>
                  </a:outerShdw>
                </a:effectLst>
              </a:rPr>
              <a:t>під впливом Шмуля?</a:t>
            </a:r>
            <a:endParaRPr sz="2400" b="1" i="1" dirty="0">
              <a:solidFill>
                <a:srgbClr val="002060"/>
              </a:solidFill>
              <a:effectLst>
                <a:outerShdw blurRad="38100" dist="38100" dir="2700000" algn="tl">
                  <a:srgbClr val="000000">
                    <a:alpha val="43137"/>
                  </a:srgbClr>
                </a:outerShdw>
              </a:effectLst>
            </a:endParaRPr>
          </a:p>
        </p:txBody>
      </p:sp>
      <p:pic>
        <p:nvPicPr>
          <p:cNvPr id="2" name="Рисунок 1"/>
          <p:cNvPicPr>
            <a:picLocks noChangeAspect="1"/>
          </p:cNvPicPr>
          <p:nvPr/>
        </p:nvPicPr>
        <p:blipFill>
          <a:blip r:embed="rId4"/>
          <a:stretch>
            <a:fillRect/>
          </a:stretch>
        </p:blipFill>
        <p:spPr>
          <a:xfrm>
            <a:off x="618687" y="2403603"/>
            <a:ext cx="3835311" cy="259984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8"/>
                                        </p:tgtEl>
                                        <p:attrNameLst>
                                          <p:attrName>style.visibility</p:attrName>
                                        </p:attrNameLst>
                                      </p:cBhvr>
                                      <p:to>
                                        <p:strVal val="visible"/>
                                      </p:to>
                                    </p:set>
                                    <p:animEffect transition="in" filter="barn(inVertical)">
                                      <p:cBhvr>
                                        <p:cTn id="7" dur="500"/>
                                        <p:tgtEl>
                                          <p:spTgt spid="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43"/>
          <p:cNvSpPr txBox="1"/>
          <p:nvPr/>
        </p:nvSpPr>
        <p:spPr>
          <a:xfrm>
            <a:off x="3601155" y="921886"/>
            <a:ext cx="5344328" cy="1415742"/>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2000" b="1" dirty="0">
                <a:effectLst>
                  <a:outerShdw blurRad="38100" dist="38100" dir="2700000" algn="tl">
                    <a:srgbClr val="000000">
                      <a:alpha val="43137"/>
                    </a:srgbClr>
                  </a:outerShdw>
                </a:effectLst>
              </a:rPr>
              <a:t>Бруно бачить, як змінюється його мама, лікуючи свій головний біль хересом… І одного дня вона </a:t>
            </a:r>
            <a:r>
              <a:rPr lang="uk" sz="2000" b="1" dirty="0" smtClean="0">
                <a:effectLst>
                  <a:outerShdw blurRad="38100" dist="38100" dir="2700000" algn="tl">
                    <a:srgbClr val="000000">
                      <a:alpha val="43137"/>
                    </a:srgbClr>
                  </a:outerShdw>
                </a:effectLst>
              </a:rPr>
              <a:t>вирішила з </a:t>
            </a:r>
            <a:r>
              <a:rPr lang="uk" sz="2000" b="1" dirty="0">
                <a:effectLst>
                  <a:outerShdw blurRad="38100" dist="38100" dir="2700000" algn="tl">
                    <a:srgbClr val="000000">
                      <a:alpha val="43137"/>
                    </a:srgbClr>
                  </a:outerShdw>
                </a:effectLst>
              </a:rPr>
              <a:t>дітьми повертатися до </a:t>
            </a:r>
            <a:r>
              <a:rPr lang="uk" sz="2000" b="1" dirty="0" smtClean="0">
                <a:effectLst>
                  <a:outerShdw blurRad="38100" dist="38100" dir="2700000" algn="tl">
                    <a:srgbClr val="000000">
                      <a:alpha val="43137"/>
                    </a:srgbClr>
                  </a:outerShdw>
                </a:effectLst>
              </a:rPr>
              <a:t>Берліна.</a:t>
            </a:r>
            <a:endParaRPr sz="2000" b="1" dirty="0">
              <a:effectLst>
                <a:outerShdw blurRad="38100" dist="38100" dir="2700000" algn="tl">
                  <a:srgbClr val="000000">
                    <a:alpha val="43137"/>
                  </a:srgbClr>
                </a:outerShdw>
              </a:effectLst>
            </a:endParaRPr>
          </a:p>
        </p:txBody>
      </p:sp>
      <p:pic>
        <p:nvPicPr>
          <p:cNvPr id="245" name="Google Shape;245;p43"/>
          <p:cNvPicPr preferRelativeResize="0"/>
          <p:nvPr/>
        </p:nvPicPr>
        <p:blipFill>
          <a:blip r:embed="rId3">
            <a:alphaModFix/>
          </a:blip>
          <a:stretch>
            <a:fillRect/>
          </a:stretch>
        </p:blipFill>
        <p:spPr>
          <a:xfrm>
            <a:off x="758390" y="863222"/>
            <a:ext cx="2357344" cy="1907194"/>
          </a:xfrm>
          <a:prstGeom prst="rect">
            <a:avLst/>
          </a:prstGeom>
          <a:noFill/>
          <a:ln>
            <a:noFill/>
          </a:ln>
        </p:spPr>
      </p:pic>
      <p:sp>
        <p:nvSpPr>
          <p:cNvPr id="4" name="Google Shape;181;p33"/>
          <p:cNvSpPr txBox="1"/>
          <p:nvPr/>
        </p:nvSpPr>
        <p:spPr>
          <a:xfrm>
            <a:off x="64205" y="-60077"/>
            <a:ext cx="8881278" cy="923299"/>
          </a:xfrm>
          <a:prstGeom prst="rect">
            <a:avLst/>
          </a:prstGeom>
          <a:noFill/>
          <a:ln>
            <a:noFill/>
          </a:ln>
        </p:spPr>
        <p:txBody>
          <a:bodyPr spcFirstLastPara="1" wrap="square" lIns="91425" tIns="91425" rIns="91425" bIns="91425" anchor="t" anchorCtr="0">
            <a:spAutoFit/>
          </a:bodyPr>
          <a:lstStyle/>
          <a:p>
            <a:pPr marL="285750" lvl="0" indent="-285750" algn="ctr">
              <a:buFont typeface="Wingdings" panose="05000000000000000000" pitchFamily="2" charset="2"/>
              <a:buChar char="ü"/>
            </a:pPr>
            <a:r>
              <a:rPr lang="uk" sz="2400" b="1" i="1" dirty="0" smtClean="0">
                <a:solidFill>
                  <a:srgbClr val="002060"/>
                </a:solidFill>
                <a:effectLst>
                  <a:outerShdw blurRad="38100" dist="38100" dir="2700000" algn="tl">
                    <a:srgbClr val="000000">
                      <a:alpha val="43137"/>
                    </a:srgbClr>
                  </a:outerShdw>
                </a:effectLst>
              </a:rPr>
              <a:t>Що спонукало Бруно пробратися </a:t>
            </a:r>
          </a:p>
          <a:p>
            <a:pPr lvl="0" algn="ctr"/>
            <a:r>
              <a:rPr lang="uk" sz="2400" b="1" i="1" dirty="0" smtClean="0">
                <a:solidFill>
                  <a:srgbClr val="002060"/>
                </a:solidFill>
                <a:effectLst>
                  <a:outerShdw blurRad="38100" dist="38100" dir="2700000" algn="tl">
                    <a:srgbClr val="000000">
                      <a:alpha val="43137"/>
                    </a:srgbClr>
                  </a:outerShdw>
                </a:effectLst>
              </a:rPr>
              <a:t>на територію табору?</a:t>
            </a:r>
            <a:endParaRPr sz="2400" b="1" i="1" dirty="0">
              <a:solidFill>
                <a:srgbClr val="002060"/>
              </a:solidFill>
              <a:effectLst>
                <a:outerShdw blurRad="38100" dist="38100" dir="2700000" algn="tl">
                  <a:srgbClr val="000000">
                    <a:alpha val="43137"/>
                  </a:srgbClr>
                </a:outerShdw>
              </a:effectLst>
            </a:endParaRPr>
          </a:p>
        </p:txBody>
      </p:sp>
      <p:pic>
        <p:nvPicPr>
          <p:cNvPr id="2" name="Рисунок 1"/>
          <p:cNvPicPr>
            <a:picLocks noChangeAspect="1"/>
          </p:cNvPicPr>
          <p:nvPr/>
        </p:nvPicPr>
        <p:blipFill rotWithShape="1">
          <a:blip r:embed="rId4"/>
          <a:srcRect l="24681" t="14976" b="9007"/>
          <a:stretch/>
        </p:blipFill>
        <p:spPr>
          <a:xfrm>
            <a:off x="4946867" y="2631956"/>
            <a:ext cx="3998616" cy="2347271"/>
          </a:xfrm>
          <a:prstGeom prst="rect">
            <a:avLst/>
          </a:prstGeom>
        </p:spPr>
      </p:pic>
      <p:sp>
        <p:nvSpPr>
          <p:cNvPr id="6" name="Google Shape;250;p44"/>
          <p:cNvSpPr txBox="1"/>
          <p:nvPr/>
        </p:nvSpPr>
        <p:spPr>
          <a:xfrm>
            <a:off x="64205" y="2763765"/>
            <a:ext cx="4772850" cy="2339072"/>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2000" b="1" dirty="0">
                <a:effectLst>
                  <a:outerShdw blurRad="38100" dist="38100" dir="2700000" algn="tl">
                    <a:srgbClr val="000000">
                      <a:alpha val="43137"/>
                    </a:srgbClr>
                  </a:outerShdw>
                </a:effectLst>
              </a:rPr>
              <a:t>Бруно </a:t>
            </a:r>
            <a:r>
              <a:rPr lang="uk" sz="2000" b="1" dirty="0" smtClean="0">
                <a:effectLst>
                  <a:outerShdw blurRad="38100" dist="38100" dir="2700000" algn="tl">
                    <a:srgbClr val="000000">
                      <a:alpha val="43137"/>
                    </a:srgbClr>
                  </a:outerShdw>
                </a:effectLst>
              </a:rPr>
              <a:t>збагнув, </a:t>
            </a:r>
            <a:r>
              <a:rPr lang="uk" sz="2000" b="1" dirty="0">
                <a:effectLst>
                  <a:outerShdw blurRad="38100" dist="38100" dir="2700000" algn="tl">
                    <a:srgbClr val="000000">
                      <a:alpha val="43137"/>
                    </a:srgbClr>
                  </a:outerShdw>
                </a:effectLst>
              </a:rPr>
              <a:t>що має зовсім обмаль часу на прощання зі Шмулем… А головне – перед розлукою їм треба встигнути разом погратися… До того ж Бруно прагне допомогти другові знайти його </a:t>
            </a:r>
            <a:r>
              <a:rPr lang="uk" sz="2000" b="1" dirty="0" smtClean="0">
                <a:effectLst>
                  <a:outerShdw blurRad="38100" dist="38100" dir="2700000" algn="tl">
                    <a:srgbClr val="000000">
                      <a:alpha val="43137"/>
                    </a:srgbClr>
                  </a:outerShdw>
                </a:effectLst>
              </a:rPr>
              <a:t>батька.</a:t>
            </a:r>
            <a:endParaRPr sz="20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44"/>
                                        </p:tgtEl>
                                        <p:attrNameLst>
                                          <p:attrName>style.visibility</p:attrName>
                                        </p:attrNameLst>
                                      </p:cBhvr>
                                      <p:to>
                                        <p:strVal val="visible"/>
                                      </p:to>
                                    </p:set>
                                    <p:animEffect transition="in" filter="barn(inVertical)">
                                      <p:cBhvr>
                                        <p:cTn id="7" dur="500"/>
                                        <p:tgtEl>
                                          <p:spTgt spid="24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5"/>
          <p:cNvSpPr txBox="1"/>
          <p:nvPr/>
        </p:nvSpPr>
        <p:spPr>
          <a:xfrm>
            <a:off x="692922" y="543238"/>
            <a:ext cx="7787700" cy="800189"/>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2000" b="1" dirty="0">
                <a:effectLst>
                  <a:outerShdw blurRad="38100" dist="38100" dir="2700000" algn="tl">
                    <a:srgbClr val="000000">
                      <a:alpha val="43137"/>
                    </a:srgbClr>
                  </a:outerShdw>
                </a:effectLst>
              </a:rPr>
              <a:t>Н</a:t>
            </a:r>
            <a:r>
              <a:rPr lang="uk" sz="2000" b="1" dirty="0" smtClean="0">
                <a:effectLst>
                  <a:outerShdw blurRad="38100" dist="38100" dir="2700000" algn="tl">
                    <a:srgbClr val="000000">
                      <a:alpha val="43137"/>
                    </a:srgbClr>
                  </a:outerShdw>
                </a:effectLst>
              </a:rPr>
              <a:t>есподівано зітерся </a:t>
            </a:r>
            <a:r>
              <a:rPr lang="uk" sz="2000" b="1" dirty="0">
                <a:effectLst>
                  <a:outerShdw blurRad="38100" dist="38100" dir="2700000" algn="tl">
                    <a:srgbClr val="000000">
                      <a:alpha val="43137"/>
                    </a:srgbClr>
                  </a:outerShdw>
                </a:effectLst>
              </a:rPr>
              <a:t>рубіж між сином нациста й жертвою режиму… І все це під гаслом “цілком </a:t>
            </a:r>
            <a:r>
              <a:rPr lang="uk" sz="2000" b="1" dirty="0" smtClean="0">
                <a:effectLst>
                  <a:outerShdw blurRad="38100" dist="38100" dir="2700000" algn="tl">
                    <a:srgbClr val="000000">
                      <a:alpha val="43137"/>
                    </a:srgbClr>
                  </a:outerShdw>
                </a:effectLst>
              </a:rPr>
              <a:t>таємно.”</a:t>
            </a:r>
            <a:endParaRPr sz="2000" b="1" dirty="0">
              <a:effectLst>
                <a:outerShdw blurRad="38100" dist="38100" dir="2700000" algn="tl">
                  <a:srgbClr val="000000">
                    <a:alpha val="43137"/>
                  </a:srgbClr>
                </a:outerShdw>
              </a:effectLst>
            </a:endParaRPr>
          </a:p>
        </p:txBody>
      </p:sp>
      <p:pic>
        <p:nvPicPr>
          <p:cNvPr id="257" name="Google Shape;257;p45"/>
          <p:cNvPicPr preferRelativeResize="0"/>
          <p:nvPr/>
        </p:nvPicPr>
        <p:blipFill>
          <a:blip r:embed="rId3">
            <a:alphaModFix/>
          </a:blip>
          <a:stretch>
            <a:fillRect/>
          </a:stretch>
        </p:blipFill>
        <p:spPr>
          <a:xfrm>
            <a:off x="1341588" y="1392775"/>
            <a:ext cx="6287168" cy="3564824"/>
          </a:xfrm>
          <a:prstGeom prst="rect">
            <a:avLst/>
          </a:prstGeom>
          <a:noFill/>
          <a:ln>
            <a:noFill/>
          </a:ln>
        </p:spPr>
      </p:pic>
      <p:sp>
        <p:nvSpPr>
          <p:cNvPr id="4" name="Google Shape;181;p33"/>
          <p:cNvSpPr txBox="1"/>
          <p:nvPr/>
        </p:nvSpPr>
        <p:spPr>
          <a:xfrm>
            <a:off x="64205" y="-60077"/>
            <a:ext cx="8881278" cy="553968"/>
          </a:xfrm>
          <a:prstGeom prst="rect">
            <a:avLst/>
          </a:prstGeom>
          <a:noFill/>
          <a:ln>
            <a:noFill/>
          </a:ln>
        </p:spPr>
        <p:txBody>
          <a:bodyPr spcFirstLastPara="1" wrap="square" lIns="91425" tIns="91425" rIns="91425" bIns="91425" anchor="t" anchorCtr="0">
            <a:spAutoFit/>
          </a:bodyPr>
          <a:lstStyle/>
          <a:p>
            <a:pPr marL="285750" lvl="0" indent="-285750" algn="ctr">
              <a:buFont typeface="Wingdings" panose="05000000000000000000" pitchFamily="2" charset="2"/>
              <a:buChar char="ü"/>
            </a:pPr>
            <a:r>
              <a:rPr lang="uk-UA" sz="2400" b="1" i="1" dirty="0" smtClean="0">
                <a:solidFill>
                  <a:srgbClr val="002060"/>
                </a:solidFill>
                <a:effectLst>
                  <a:outerShdw blurRad="38100" dist="38100" dir="2700000" algn="tl">
                    <a:srgbClr val="000000">
                      <a:alpha val="43137"/>
                    </a:srgbClr>
                  </a:outerShdw>
                </a:effectLst>
              </a:rPr>
              <a:t>Розкажіть, до яких наслідків це призвело…</a:t>
            </a:r>
            <a:endParaRPr sz="2400" b="1" i="1" dirty="0">
              <a:solidFill>
                <a:srgbClr val="00206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56"/>
                                        </p:tgtEl>
                                        <p:attrNameLst>
                                          <p:attrName>style.visibility</p:attrName>
                                        </p:attrNameLst>
                                      </p:cBhvr>
                                      <p:to>
                                        <p:strVal val="visible"/>
                                      </p:to>
                                    </p:set>
                                    <p:animEffect transition="in" filter="barn(inVertical)">
                                      <p:cBhvr>
                                        <p:cTn id="7" dur="500"/>
                                        <p:tgtEl>
                                          <p:spTgt spid="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6"/>
          <p:cNvSpPr txBox="1"/>
          <p:nvPr/>
        </p:nvSpPr>
        <p:spPr>
          <a:xfrm>
            <a:off x="411433" y="1308700"/>
            <a:ext cx="3663856" cy="3262401"/>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2000" b="1" dirty="0">
                <a:effectLst>
                  <a:outerShdw blurRad="38100" dist="38100" dir="2700000" algn="tl">
                    <a:srgbClr val="000000">
                      <a:alpha val="43137"/>
                    </a:srgbClr>
                  </a:outerShdw>
                </a:effectLst>
              </a:rPr>
              <a:t>Можна стверджувати, що зустріч зі Шмулем стає фатальною для Бруно… Але за кожен злочин має бути кара.... </a:t>
            </a:r>
            <a:endParaRPr lang="uk" sz="2000" b="1" dirty="0" smtClean="0">
              <a:effectLst>
                <a:outerShdw blurRad="38100" dist="38100" dir="2700000" algn="tl">
                  <a:srgbClr val="000000">
                    <a:alpha val="43137"/>
                  </a:srgbClr>
                </a:outerShdw>
              </a:effectLst>
            </a:endParaRPr>
          </a:p>
          <a:p>
            <a:pPr marL="0" lvl="0" indent="0" algn="just" rtl="0">
              <a:spcBef>
                <a:spcPts val="0"/>
              </a:spcBef>
              <a:spcAft>
                <a:spcPts val="0"/>
              </a:spcAft>
              <a:buNone/>
            </a:pPr>
            <a:r>
              <a:rPr lang="uk" sz="2000" b="1" dirty="0" smtClean="0">
                <a:effectLst>
                  <a:outerShdw blurRad="38100" dist="38100" dir="2700000" algn="tl">
                    <a:srgbClr val="000000">
                      <a:alpha val="43137"/>
                    </a:srgbClr>
                  </a:outerShdw>
                </a:effectLst>
              </a:rPr>
              <a:t>Батько </a:t>
            </a:r>
            <a:r>
              <a:rPr lang="uk" sz="2000" b="1" dirty="0">
                <a:effectLst>
                  <a:outerShdw blurRad="38100" dist="38100" dir="2700000" algn="tl">
                    <a:srgbClr val="000000">
                      <a:alpha val="43137"/>
                    </a:srgbClr>
                  </a:outerShdw>
                </a:effectLst>
              </a:rPr>
              <a:t>Бруно навіть не здогадується, якою тяжкою буде його розплата за масові </a:t>
            </a:r>
            <a:r>
              <a:rPr lang="uk" sz="2000" b="1" dirty="0" smtClean="0">
                <a:effectLst>
                  <a:outerShdw blurRad="38100" dist="38100" dir="2700000" algn="tl">
                    <a:srgbClr val="000000">
                      <a:alpha val="43137"/>
                    </a:srgbClr>
                  </a:outerShdw>
                </a:effectLst>
              </a:rPr>
              <a:t>вбивства.</a:t>
            </a:r>
            <a:endParaRPr sz="2000" b="1" dirty="0">
              <a:effectLst>
                <a:outerShdw blurRad="38100" dist="38100" dir="2700000" algn="tl">
                  <a:srgbClr val="000000">
                    <a:alpha val="43137"/>
                  </a:srgbClr>
                </a:outerShdw>
              </a:effectLst>
            </a:endParaRPr>
          </a:p>
        </p:txBody>
      </p:sp>
      <p:pic>
        <p:nvPicPr>
          <p:cNvPr id="263" name="Google Shape;263;p46"/>
          <p:cNvPicPr preferRelativeResize="0"/>
          <p:nvPr/>
        </p:nvPicPr>
        <p:blipFill rotWithShape="1">
          <a:blip r:embed="rId3">
            <a:alphaModFix/>
          </a:blip>
          <a:srcRect l="22145"/>
          <a:stretch/>
        </p:blipFill>
        <p:spPr>
          <a:xfrm>
            <a:off x="4199467" y="1308700"/>
            <a:ext cx="4746016" cy="3352800"/>
          </a:xfrm>
          <a:prstGeom prst="rect">
            <a:avLst/>
          </a:prstGeom>
          <a:noFill/>
          <a:ln>
            <a:noFill/>
          </a:ln>
        </p:spPr>
      </p:pic>
      <p:sp>
        <p:nvSpPr>
          <p:cNvPr id="4" name="Google Shape;181;p33"/>
          <p:cNvSpPr txBox="1"/>
          <p:nvPr/>
        </p:nvSpPr>
        <p:spPr>
          <a:xfrm>
            <a:off x="64205" y="97967"/>
            <a:ext cx="8881278" cy="923299"/>
          </a:xfrm>
          <a:prstGeom prst="rect">
            <a:avLst/>
          </a:prstGeom>
          <a:noFill/>
          <a:ln>
            <a:noFill/>
          </a:ln>
        </p:spPr>
        <p:txBody>
          <a:bodyPr spcFirstLastPara="1" wrap="square" lIns="91425" tIns="91425" rIns="91425" bIns="91425" anchor="t" anchorCtr="0">
            <a:spAutoFit/>
          </a:bodyPr>
          <a:lstStyle/>
          <a:p>
            <a:pPr marL="285750" lvl="0" indent="-285750" algn="ctr">
              <a:buFont typeface="Wingdings" panose="05000000000000000000" pitchFamily="2" charset="2"/>
              <a:buChar char="ü"/>
            </a:pPr>
            <a:r>
              <a:rPr lang="uk-UA" sz="2400" b="1" i="1" dirty="0" smtClean="0">
                <a:solidFill>
                  <a:srgbClr val="002060"/>
                </a:solidFill>
                <a:effectLst>
                  <a:outerShdw blurRad="38100" dist="38100" dir="2700000" algn="tl">
                    <a:srgbClr val="000000">
                      <a:alpha val="43137"/>
                    </a:srgbClr>
                  </a:outerShdw>
                </a:effectLst>
              </a:rPr>
              <a:t>Як ви розумієте фінал роману:</a:t>
            </a:r>
          </a:p>
          <a:p>
            <a:pPr lvl="0" algn="ctr"/>
            <a:r>
              <a:rPr lang="uk-UA" sz="2400" b="1" i="1" dirty="0">
                <a:solidFill>
                  <a:srgbClr val="002060"/>
                </a:solidFill>
                <a:effectLst>
                  <a:outerShdw blurRad="38100" dist="38100" dir="2700000" algn="tl">
                    <a:srgbClr val="000000">
                      <a:alpha val="43137"/>
                    </a:srgbClr>
                  </a:outerShdw>
                </a:effectLst>
              </a:rPr>
              <a:t>с</a:t>
            </a:r>
            <a:r>
              <a:rPr lang="uk-UA" sz="2400" b="1" i="1" dirty="0" smtClean="0">
                <a:solidFill>
                  <a:srgbClr val="002060"/>
                </a:solidFill>
                <a:effectLst>
                  <a:outerShdw blurRad="38100" dist="38100" dir="2700000" algn="tl">
                    <a:srgbClr val="000000">
                      <a:alpha val="43137"/>
                    </a:srgbClr>
                  </a:outerShdw>
                </a:effectLst>
              </a:rPr>
              <a:t>мерть Бруно разом зі </a:t>
            </a:r>
            <a:r>
              <a:rPr lang="uk-UA" sz="2400" b="1" i="1" dirty="0" err="1" smtClean="0">
                <a:solidFill>
                  <a:srgbClr val="002060"/>
                </a:solidFill>
                <a:effectLst>
                  <a:outerShdw blurRad="38100" dist="38100" dir="2700000" algn="tl">
                    <a:srgbClr val="000000">
                      <a:alpha val="43137"/>
                    </a:srgbClr>
                  </a:outerShdw>
                </a:effectLst>
              </a:rPr>
              <a:t>Шмулем</a:t>
            </a:r>
            <a:r>
              <a:rPr lang="uk-UA" sz="2400" b="1" i="1" dirty="0" smtClean="0">
                <a:solidFill>
                  <a:srgbClr val="002060"/>
                </a:solidFill>
                <a:effectLst>
                  <a:outerShdw blurRad="38100" dist="38100" dir="2700000" algn="tl">
                    <a:srgbClr val="000000">
                      <a:alpha val="43137"/>
                    </a:srgbClr>
                  </a:outerShdw>
                </a:effectLst>
              </a:rPr>
              <a:t>?</a:t>
            </a:r>
            <a:endParaRPr sz="2400" b="1" i="1" dirty="0">
              <a:solidFill>
                <a:srgbClr val="00206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2"/>
                                        </p:tgtEl>
                                        <p:attrNameLst>
                                          <p:attrName>style.visibility</p:attrName>
                                        </p:attrNameLst>
                                      </p:cBhvr>
                                      <p:to>
                                        <p:strVal val="visible"/>
                                      </p:to>
                                    </p:set>
                                    <p:animEffect transition="in" filter="barn(inVertical)">
                                      <p:cBhvr>
                                        <p:cTn id="7" dur="500"/>
                                        <p:tgtEl>
                                          <p:spTgt spid="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7"/>
          <p:cNvSpPr txBox="1"/>
          <p:nvPr/>
        </p:nvSpPr>
        <p:spPr>
          <a:xfrm>
            <a:off x="315450" y="256600"/>
            <a:ext cx="8513100" cy="1723518"/>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2000" b="1" dirty="0">
                <a:solidFill>
                  <a:schemeClr val="dk1"/>
                </a:solidFill>
                <a:effectLst>
                  <a:outerShdw blurRad="38100" dist="38100" dir="2700000" algn="tl">
                    <a:srgbClr val="000000">
                      <a:alpha val="43137"/>
                    </a:srgbClr>
                  </a:outerShdw>
                </a:effectLst>
              </a:rPr>
              <a:t>І якими “зрілими” </a:t>
            </a:r>
            <a:r>
              <a:rPr lang="uk" sz="2000" b="1" dirty="0" smtClean="0">
                <a:solidFill>
                  <a:schemeClr val="dk1"/>
                </a:solidFill>
                <a:effectLst>
                  <a:outerShdw blurRad="38100" dist="38100" dir="2700000" algn="tl">
                    <a:srgbClr val="000000">
                      <a:alpha val="43137"/>
                    </a:srgbClr>
                  </a:outerShdw>
                </a:effectLst>
              </a:rPr>
              <a:t>видаються слова </a:t>
            </a:r>
            <a:r>
              <a:rPr lang="uk" sz="2000" b="1" dirty="0">
                <a:solidFill>
                  <a:schemeClr val="dk1"/>
                </a:solidFill>
                <a:effectLst>
                  <a:outerShdw blurRad="38100" dist="38100" dir="2700000" algn="tl">
                    <a:srgbClr val="000000">
                      <a:alpha val="43137"/>
                    </a:srgbClr>
                  </a:outerShdw>
                </a:effectLst>
              </a:rPr>
              <a:t>Бруно, звернені до його друга Шмуля незадовго до трагічної розв’язки : </a:t>
            </a:r>
            <a:r>
              <a:rPr lang="uk" sz="2000" b="1" i="1" dirty="0">
                <a:solidFill>
                  <a:srgbClr val="002060"/>
                </a:solidFill>
                <a:effectLst>
                  <a:outerShdw blurRad="38100" dist="38100" dir="2700000" algn="tl">
                    <a:srgbClr val="000000">
                      <a:alpha val="43137"/>
                    </a:srgbClr>
                  </a:outerShdw>
                </a:effectLst>
              </a:rPr>
              <a:t>“Коли ти носиш правильний костюм, ти почуваєшся тією особою, якою претендуєш бути &lt;…&gt; Саме це я тепер і роблю, чи не так? Претендую бути особою на твоєму боці </a:t>
            </a:r>
            <a:r>
              <a:rPr lang="uk" sz="2000" b="1" i="1" dirty="0" smtClean="0">
                <a:solidFill>
                  <a:srgbClr val="002060"/>
                </a:solidFill>
                <a:effectLst>
                  <a:outerShdw blurRad="38100" dist="38100" dir="2700000" algn="tl">
                    <a:srgbClr val="000000">
                      <a:alpha val="43137"/>
                    </a:srgbClr>
                  </a:outerShdw>
                </a:effectLst>
              </a:rPr>
              <a:t>загорожі.ˮ</a:t>
            </a:r>
            <a:endParaRPr sz="2000" b="1" dirty="0">
              <a:solidFill>
                <a:srgbClr val="002060"/>
              </a:solidFill>
              <a:effectLst>
                <a:outerShdw blurRad="38100" dist="38100" dir="2700000" algn="tl">
                  <a:srgbClr val="000000">
                    <a:alpha val="43137"/>
                  </a:srgbClr>
                </a:outerShdw>
              </a:effectLst>
            </a:endParaRPr>
          </a:p>
        </p:txBody>
      </p:sp>
      <p:pic>
        <p:nvPicPr>
          <p:cNvPr id="269" name="Google Shape;269;p47"/>
          <p:cNvPicPr preferRelativeResize="0"/>
          <p:nvPr/>
        </p:nvPicPr>
        <p:blipFill>
          <a:blip r:embed="rId3">
            <a:alphaModFix/>
          </a:blip>
          <a:stretch>
            <a:fillRect/>
          </a:stretch>
        </p:blipFill>
        <p:spPr>
          <a:xfrm>
            <a:off x="1347147" y="2115585"/>
            <a:ext cx="5979342" cy="2843632"/>
          </a:xfrm>
          <a:prstGeom prst="rect">
            <a:avLst/>
          </a:prstGeom>
          <a:noFill/>
          <a:ln>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8"/>
          <p:cNvSpPr txBox="1"/>
          <p:nvPr/>
        </p:nvSpPr>
        <p:spPr>
          <a:xfrm>
            <a:off x="4504844" y="1403504"/>
            <a:ext cx="4443303" cy="2646848"/>
          </a:xfrm>
          <a:prstGeom prst="rect">
            <a:avLst/>
          </a:prstGeom>
          <a:noFill/>
          <a:ln>
            <a:noFill/>
          </a:ln>
        </p:spPr>
        <p:txBody>
          <a:bodyPr spcFirstLastPara="1" wrap="square" lIns="91425" tIns="91425" rIns="91425" bIns="91425" anchor="t" anchorCtr="0">
            <a:spAutoFit/>
          </a:bodyPr>
          <a:lstStyle/>
          <a:p>
            <a:pPr algn="just"/>
            <a:r>
              <a:rPr lang="uk" sz="2000" b="1" dirty="0">
                <a:solidFill>
                  <a:schemeClr val="dk1"/>
                </a:solidFill>
                <a:effectLst>
                  <a:outerShdw blurRad="38100" dist="38100" dir="2700000" algn="tl">
                    <a:srgbClr val="000000">
                      <a:alpha val="43137"/>
                    </a:srgbClr>
                  </a:outerShdw>
                </a:effectLst>
              </a:rPr>
              <a:t>Найбільші трагедії викликають найболісніший катарсис, найгучніший </a:t>
            </a:r>
            <a:r>
              <a:rPr lang="uk" sz="2000" b="1" dirty="0" smtClean="0">
                <a:solidFill>
                  <a:schemeClr val="dk1"/>
                </a:solidFill>
                <a:effectLst>
                  <a:outerShdw blurRad="38100" dist="38100" dir="2700000" algn="tl">
                    <a:srgbClr val="000000">
                      <a:alpha val="43137"/>
                    </a:srgbClr>
                  </a:outerShdw>
                </a:effectLst>
              </a:rPr>
              <a:t>резонанс…</a:t>
            </a:r>
          </a:p>
          <a:p>
            <a:pPr algn="just"/>
            <a:r>
              <a:rPr lang="ru-RU" sz="2000" b="1" dirty="0" smtClean="0">
                <a:solidFill>
                  <a:schemeClr val="dk1"/>
                </a:solidFill>
                <a:effectLst>
                  <a:outerShdw blurRad="38100" dist="38100" dir="2700000" algn="tl">
                    <a:srgbClr val="000000">
                      <a:alpha val="43137"/>
                    </a:srgbClr>
                  </a:outerShdw>
                </a:effectLst>
              </a:rPr>
              <a:t>Та </a:t>
            </a:r>
            <a:r>
              <a:rPr lang="ru-RU" sz="2000" b="1" dirty="0" err="1" smtClean="0">
                <a:solidFill>
                  <a:schemeClr val="dk1"/>
                </a:solidFill>
                <a:effectLst>
                  <a:outerShdw blurRad="38100" dist="38100" dir="2700000" algn="tl">
                    <a:srgbClr val="000000">
                      <a:alpha val="43137"/>
                    </a:srgbClr>
                  </a:outerShdw>
                </a:effectLst>
              </a:rPr>
              <a:t>чи</a:t>
            </a:r>
            <a:r>
              <a:rPr lang="ru-RU" sz="2000" b="1" dirty="0" smtClean="0">
                <a:solidFill>
                  <a:schemeClr val="dk1"/>
                </a:solidFill>
                <a:effectLst>
                  <a:outerShdw blurRad="38100" dist="38100" dir="2700000" algn="tl">
                    <a:srgbClr val="000000">
                      <a:alpha val="43137"/>
                    </a:srgbClr>
                  </a:outerShdw>
                </a:effectLst>
              </a:rPr>
              <a:t> </a:t>
            </a:r>
            <a:r>
              <a:rPr lang="ru-RU" sz="2000" b="1" dirty="0" err="1" smtClean="0">
                <a:solidFill>
                  <a:schemeClr val="dk1"/>
                </a:solidFill>
                <a:effectLst>
                  <a:outerShdw blurRad="38100" dist="38100" dir="2700000" algn="tl">
                    <a:srgbClr val="000000">
                      <a:alpha val="43137"/>
                    </a:srgbClr>
                  </a:outerShdw>
                </a:effectLst>
              </a:rPr>
              <a:t>зупиняють</a:t>
            </a:r>
            <a:r>
              <a:rPr lang="ru-RU" sz="2000" b="1" dirty="0" smtClean="0">
                <a:solidFill>
                  <a:schemeClr val="dk1"/>
                </a:solidFill>
                <a:effectLst>
                  <a:outerShdw blurRad="38100" dist="38100" dir="2700000" algn="tl">
                    <a:srgbClr val="000000">
                      <a:alpha val="43137"/>
                    </a:srgbClr>
                  </a:outerShdw>
                </a:effectLst>
              </a:rPr>
              <a:t> </a:t>
            </a:r>
            <a:r>
              <a:rPr lang="ru-RU" sz="2000" b="1" dirty="0" err="1" smtClean="0">
                <a:solidFill>
                  <a:schemeClr val="dk1"/>
                </a:solidFill>
                <a:effectLst>
                  <a:outerShdw blurRad="38100" dist="38100" dir="2700000" algn="tl">
                    <a:srgbClr val="000000">
                      <a:alpha val="43137"/>
                    </a:srgbClr>
                  </a:outerShdw>
                </a:effectLst>
              </a:rPr>
              <a:t>Фурера</a:t>
            </a:r>
            <a:r>
              <a:rPr lang="ru-RU" sz="2000" b="1" dirty="0" smtClean="0">
                <a:solidFill>
                  <a:schemeClr val="dk1"/>
                </a:solidFill>
                <a:effectLst>
                  <a:outerShdw blurRad="38100" dist="38100" dir="2700000" algn="tl">
                    <a:srgbClr val="000000">
                      <a:alpha val="43137"/>
                    </a:srgbClr>
                  </a:outerShdw>
                </a:effectLst>
              </a:rPr>
              <a:t> (Фюрера!) та </a:t>
            </a:r>
            <a:r>
              <a:rPr lang="ru-RU" sz="2000" b="1" dirty="0" err="1" smtClean="0">
                <a:solidFill>
                  <a:schemeClr val="dk1"/>
                </a:solidFill>
                <a:effectLst>
                  <a:outerShdw blurRad="38100" dist="38100" dir="2700000" algn="tl">
                    <a:srgbClr val="000000">
                      <a:alpha val="43137"/>
                    </a:srgbClr>
                  </a:outerShdw>
                </a:effectLst>
              </a:rPr>
              <a:t>йому</a:t>
            </a:r>
            <a:r>
              <a:rPr lang="ru-RU" sz="2000" b="1" dirty="0" smtClean="0">
                <a:solidFill>
                  <a:schemeClr val="dk1"/>
                </a:solidFill>
                <a:effectLst>
                  <a:outerShdw blurRad="38100" dist="38100" dir="2700000" algn="tl">
                    <a:srgbClr val="000000">
                      <a:alpha val="43137"/>
                    </a:srgbClr>
                  </a:outerShdw>
                </a:effectLst>
              </a:rPr>
              <a:t> </a:t>
            </a:r>
            <a:r>
              <a:rPr lang="ru-RU" sz="2000" b="1" dirty="0" err="1" smtClean="0">
                <a:solidFill>
                  <a:schemeClr val="dk1"/>
                </a:solidFill>
                <a:effectLst>
                  <a:outerShdw blurRad="38100" dist="38100" dir="2700000" algn="tl">
                    <a:srgbClr val="000000">
                      <a:alpha val="43137"/>
                    </a:srgbClr>
                  </a:outerShdw>
                </a:effectLst>
              </a:rPr>
              <a:t>подібних</a:t>
            </a:r>
            <a:r>
              <a:rPr lang="ru-RU" sz="2000" b="1" dirty="0" smtClean="0">
                <a:solidFill>
                  <a:schemeClr val="dk1"/>
                </a:solidFill>
                <a:effectLst>
                  <a:outerShdw blurRad="38100" dist="38100" dir="2700000" algn="tl">
                    <a:srgbClr val="000000">
                      <a:alpha val="43137"/>
                    </a:srgbClr>
                  </a:outerShdw>
                </a:effectLst>
              </a:rPr>
              <a:t> – тих, «</a:t>
            </a:r>
            <a:r>
              <a:rPr lang="ru-RU" sz="2000" b="1" dirty="0" err="1" smtClean="0">
                <a:solidFill>
                  <a:schemeClr val="dk1"/>
                </a:solidFill>
                <a:effectLst>
                  <a:outerShdw blurRad="38100" dist="38100" dir="2700000" algn="tl">
                    <a:srgbClr val="000000">
                      <a:alpha val="43137"/>
                    </a:srgbClr>
                  </a:outerShdw>
                </a:effectLst>
              </a:rPr>
              <a:t>котрі</a:t>
            </a:r>
            <a:r>
              <a:rPr lang="ru-RU" sz="2000" b="1" dirty="0" smtClean="0">
                <a:solidFill>
                  <a:schemeClr val="dk1"/>
                </a:solidFill>
                <a:effectLst>
                  <a:outerShdw blurRad="38100" dist="38100" dir="2700000" algn="tl">
                    <a:srgbClr val="000000">
                      <a:alpha val="43137"/>
                    </a:srgbClr>
                  </a:outerShdw>
                </a:effectLst>
              </a:rPr>
              <a:t> </a:t>
            </a:r>
            <a:r>
              <a:rPr lang="ru-RU" sz="2000" b="1" dirty="0" err="1" smtClean="0">
                <a:solidFill>
                  <a:schemeClr val="dk1"/>
                </a:solidFill>
                <a:effectLst>
                  <a:outerShdw blurRad="38100" dist="38100" dir="2700000" algn="tl">
                    <a:srgbClr val="000000">
                      <a:alpha val="43137"/>
                    </a:srgbClr>
                  </a:outerShdw>
                </a:effectLst>
              </a:rPr>
              <a:t>завше</a:t>
            </a:r>
            <a:r>
              <a:rPr lang="ru-RU" sz="2000" b="1" dirty="0" smtClean="0">
                <a:solidFill>
                  <a:schemeClr val="dk1"/>
                </a:solidFill>
                <a:effectLst>
                  <a:outerShdw blurRad="38100" dist="38100" dir="2700000" algn="tl">
                    <a:srgbClr val="000000">
                      <a:alpha val="43137"/>
                    </a:srgbClr>
                  </a:outerShdw>
                </a:effectLst>
              </a:rPr>
              <a:t> в чужому </a:t>
            </a:r>
            <a:r>
              <a:rPr lang="ru-RU" sz="2000" b="1" dirty="0" err="1" smtClean="0">
                <a:solidFill>
                  <a:schemeClr val="dk1"/>
                </a:solidFill>
                <a:effectLst>
                  <a:outerShdw blurRad="38100" dist="38100" dir="2700000" algn="tl">
                    <a:srgbClr val="000000">
                      <a:alpha val="43137"/>
                    </a:srgbClr>
                  </a:outerShdw>
                </a:effectLst>
              </a:rPr>
              <a:t>домі</a:t>
            </a:r>
            <a:r>
              <a:rPr lang="ru-RU" sz="2000" b="1" dirty="0" smtClean="0">
                <a:solidFill>
                  <a:schemeClr val="dk1"/>
                </a:solidFill>
                <a:effectLst>
                  <a:outerShdw blurRad="38100" dist="38100" dir="2700000" algn="tl">
                    <a:srgbClr val="000000">
                      <a:alpha val="43137"/>
                    </a:srgbClr>
                  </a:outerShdw>
                </a:effectLst>
              </a:rPr>
              <a:t> </a:t>
            </a:r>
            <a:r>
              <a:rPr lang="ru-RU" sz="2000" b="1" dirty="0" err="1" smtClean="0">
                <a:solidFill>
                  <a:schemeClr val="dk1"/>
                </a:solidFill>
                <a:effectLst>
                  <a:outerShdw blurRad="38100" dist="38100" dir="2700000" algn="tl">
                    <a:srgbClr val="000000">
                      <a:alpha val="43137"/>
                    </a:srgbClr>
                  </a:outerShdw>
                </a:effectLst>
              </a:rPr>
              <a:t>посідають</a:t>
            </a:r>
            <a:r>
              <a:rPr lang="ru-RU" sz="2000" b="1" dirty="0" smtClean="0">
                <a:solidFill>
                  <a:schemeClr val="dk1"/>
                </a:solidFill>
                <a:effectLst>
                  <a:outerShdw blurRad="38100" dist="38100" dir="2700000" algn="tl">
                    <a:srgbClr val="000000">
                      <a:alpha val="43137"/>
                    </a:srgbClr>
                  </a:outerShdw>
                </a:effectLst>
              </a:rPr>
              <a:t> </a:t>
            </a:r>
            <a:r>
              <a:rPr lang="ru-RU" sz="2000" b="1" dirty="0" err="1" smtClean="0">
                <a:solidFill>
                  <a:schemeClr val="dk1"/>
                </a:solidFill>
                <a:effectLst>
                  <a:outerShdw blurRad="38100" dist="38100" dir="2700000" algn="tl">
                    <a:srgbClr val="000000">
                      <a:alpha val="43137"/>
                    </a:srgbClr>
                  </a:outerShdw>
                </a:effectLst>
              </a:rPr>
              <a:t>місце</a:t>
            </a:r>
            <a:r>
              <a:rPr lang="ru-RU" sz="2000" b="1" dirty="0" smtClean="0">
                <a:solidFill>
                  <a:schemeClr val="dk1"/>
                </a:solidFill>
                <a:effectLst>
                  <a:outerShdw blurRad="38100" dist="38100" dir="2700000" algn="tl">
                    <a:srgbClr val="000000">
                      <a:alpha val="43137"/>
                    </a:srgbClr>
                  </a:outerShdw>
                </a:effectLst>
              </a:rPr>
              <a:t> господаря за </a:t>
            </a:r>
            <a:r>
              <a:rPr lang="ru-RU" sz="2000" b="1" dirty="0" err="1" smtClean="0">
                <a:solidFill>
                  <a:schemeClr val="dk1"/>
                </a:solidFill>
                <a:effectLst>
                  <a:outerShdw blurRad="38100" dist="38100" dir="2700000" algn="tl">
                    <a:srgbClr val="000000">
                      <a:alpha val="43137"/>
                    </a:srgbClr>
                  </a:outerShdw>
                </a:effectLst>
              </a:rPr>
              <a:t>обіднім</a:t>
            </a:r>
            <a:r>
              <a:rPr lang="ru-RU" sz="2000" b="1" dirty="0" smtClean="0">
                <a:solidFill>
                  <a:schemeClr val="dk1"/>
                </a:solidFill>
                <a:effectLst>
                  <a:outerShdw blurRad="38100" dist="38100" dir="2700000" algn="tl">
                    <a:srgbClr val="000000">
                      <a:alpha val="43137"/>
                    </a:srgbClr>
                  </a:outerShdw>
                </a:effectLst>
              </a:rPr>
              <a:t> столом»? </a:t>
            </a:r>
            <a:r>
              <a:rPr lang="uk" sz="2000" b="1" dirty="0" smtClean="0">
                <a:solidFill>
                  <a:schemeClr val="dk1"/>
                </a:solidFill>
                <a:effectLst>
                  <a:outerShdw blurRad="38100" dist="38100" dir="2700000" algn="tl">
                    <a:srgbClr val="000000">
                      <a:alpha val="43137"/>
                    </a:srgbClr>
                  </a:outerShdw>
                </a:effectLst>
              </a:rPr>
              <a:t> </a:t>
            </a:r>
            <a:endParaRPr sz="2000" b="1" dirty="0">
              <a:effectLst>
                <a:outerShdw blurRad="38100" dist="38100" dir="2700000" algn="tl">
                  <a:srgbClr val="000000">
                    <a:alpha val="43137"/>
                  </a:srgbClr>
                </a:outerShdw>
              </a:effectLst>
            </a:endParaRPr>
          </a:p>
        </p:txBody>
      </p:sp>
      <p:pic>
        <p:nvPicPr>
          <p:cNvPr id="275" name="Google Shape;275;p48"/>
          <p:cNvPicPr preferRelativeResize="0"/>
          <p:nvPr/>
        </p:nvPicPr>
        <p:blipFill rotWithShape="1">
          <a:blip r:embed="rId3">
            <a:alphaModFix/>
          </a:blip>
          <a:srcRect r="22856"/>
          <a:stretch/>
        </p:blipFill>
        <p:spPr>
          <a:xfrm>
            <a:off x="210795" y="1311954"/>
            <a:ext cx="4101560" cy="2738398"/>
          </a:xfrm>
          <a:prstGeom prst="rect">
            <a:avLst/>
          </a:prstGeom>
          <a:noFill/>
          <a:ln>
            <a:noFill/>
          </a:ln>
        </p:spPr>
      </p:pic>
      <p:sp>
        <p:nvSpPr>
          <p:cNvPr id="4" name="Google Shape;181;p33"/>
          <p:cNvSpPr txBox="1"/>
          <p:nvPr/>
        </p:nvSpPr>
        <p:spPr>
          <a:xfrm>
            <a:off x="66869" y="-42233"/>
            <a:ext cx="8881278" cy="1415742"/>
          </a:xfrm>
          <a:prstGeom prst="rect">
            <a:avLst/>
          </a:prstGeom>
          <a:noFill/>
          <a:ln>
            <a:noFill/>
          </a:ln>
        </p:spPr>
        <p:txBody>
          <a:bodyPr spcFirstLastPara="1" wrap="square" lIns="91425" tIns="91425" rIns="91425" bIns="91425" anchor="t" anchorCtr="0">
            <a:spAutoFit/>
          </a:bodyPr>
          <a:lstStyle/>
          <a:p>
            <a:pPr lvl="0" algn="ctr"/>
            <a:r>
              <a:rPr lang="uk-UA" sz="3200" b="1" i="1" dirty="0" smtClean="0">
                <a:solidFill>
                  <a:srgbClr val="C00000"/>
                </a:solidFill>
                <a:effectLst>
                  <a:outerShdw blurRad="38100" dist="38100" dir="2700000" algn="tl">
                    <a:srgbClr val="000000">
                      <a:alpha val="43137"/>
                    </a:srgbClr>
                  </a:outerShdw>
                </a:effectLst>
              </a:rPr>
              <a:t>«Коло заключних слів»</a:t>
            </a:r>
          </a:p>
          <a:p>
            <a:pPr marL="285750" lvl="0" indent="-285750" algn="ctr">
              <a:buFont typeface="Wingdings" panose="05000000000000000000" pitchFamily="2" charset="2"/>
              <a:buChar char="ü"/>
            </a:pPr>
            <a:r>
              <a:rPr lang="uk-UA" sz="2400" b="1" i="1" dirty="0" smtClean="0">
                <a:solidFill>
                  <a:srgbClr val="002060"/>
                </a:solidFill>
                <a:effectLst>
                  <a:outerShdw blurRad="38100" dist="38100" dir="2700000" algn="tl">
                    <a:srgbClr val="000000">
                      <a:alpha val="43137"/>
                    </a:srgbClr>
                  </a:outerShdw>
                </a:effectLst>
              </a:rPr>
              <a:t>Про що ви подумали, перегорнувши останню сторінку роману?</a:t>
            </a:r>
            <a:endParaRPr sz="2400" b="1" i="1" dirty="0">
              <a:solidFill>
                <a:srgbClr val="00206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4"/>
                                        </p:tgtEl>
                                        <p:attrNameLst>
                                          <p:attrName>style.visibility</p:attrName>
                                        </p:attrNameLst>
                                      </p:cBhvr>
                                      <p:to>
                                        <p:strVal val="visible"/>
                                      </p:to>
                                    </p:set>
                                    <p:animEffect transition="in" filter="barn(inVertical)">
                                      <p:cBhvr>
                                        <p:cTn id="7" dur="500"/>
                                        <p:tgtEl>
                                          <p:spTgt spid="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50"/>
          <p:cNvSpPr txBox="1"/>
          <p:nvPr/>
        </p:nvSpPr>
        <p:spPr>
          <a:xfrm>
            <a:off x="4504268" y="817022"/>
            <a:ext cx="4391378" cy="1846629"/>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1800" b="1" dirty="0" smtClean="0">
                <a:effectLst>
                  <a:outerShdw blurRad="38100" dist="38100" dir="2700000" algn="tl">
                    <a:srgbClr val="000000">
                      <a:alpha val="43137"/>
                    </a:srgbClr>
                  </a:outerShdw>
                </a:effectLst>
              </a:rPr>
              <a:t>Роман Дж. Бойна про </a:t>
            </a:r>
            <a:r>
              <a:rPr lang="uk" sz="1800" b="1" dirty="0">
                <a:effectLst>
                  <a:outerShdw blurRad="38100" dist="38100" dir="2700000" algn="tl">
                    <a:srgbClr val="000000">
                      <a:alpha val="43137"/>
                    </a:srgbClr>
                  </a:outerShdw>
                </a:effectLst>
              </a:rPr>
              <a:t>двох Маленьких Принців, яких розмежовує колючий дріт і єднає Доля… </a:t>
            </a:r>
            <a:endParaRPr sz="1800" b="1" dirty="0">
              <a:effectLst>
                <a:outerShdw blurRad="38100" dist="38100" dir="2700000" algn="tl">
                  <a:srgbClr val="000000">
                    <a:alpha val="43137"/>
                  </a:srgbClr>
                </a:outerShdw>
              </a:effectLst>
            </a:endParaRPr>
          </a:p>
          <a:p>
            <a:pPr marL="0" lvl="0" indent="0" algn="just" rtl="0">
              <a:spcBef>
                <a:spcPts val="0"/>
              </a:spcBef>
              <a:spcAft>
                <a:spcPts val="0"/>
              </a:spcAft>
              <a:buNone/>
            </a:pPr>
            <a:r>
              <a:rPr lang="uk" sz="1800" b="1" dirty="0">
                <a:effectLst>
                  <a:outerShdw blurRad="38100" dist="38100" dir="2700000" algn="tl">
                    <a:srgbClr val="000000">
                      <a:alpha val="43137"/>
                    </a:srgbClr>
                  </a:outerShdw>
                </a:effectLst>
              </a:rPr>
              <a:t>І вони, тримаючись за руки, йдуть за </a:t>
            </a:r>
            <a:r>
              <a:rPr lang="uk" sz="1800" b="1" dirty="0" smtClean="0">
                <a:effectLst>
                  <a:outerShdw blurRad="38100" dist="38100" dir="2700000" algn="tl">
                    <a:srgbClr val="000000">
                      <a:alpha val="43137"/>
                    </a:srgbClr>
                  </a:outerShdw>
                </a:effectLst>
              </a:rPr>
              <a:t>небокрай...</a:t>
            </a:r>
            <a:endParaRPr sz="1800" b="1" dirty="0">
              <a:effectLst>
                <a:outerShdw blurRad="38100" dist="38100" dir="2700000" algn="tl">
                  <a:srgbClr val="000000">
                    <a:alpha val="43137"/>
                  </a:srgbClr>
                </a:outerShdw>
              </a:effectLst>
            </a:endParaRPr>
          </a:p>
        </p:txBody>
      </p:sp>
      <p:pic>
        <p:nvPicPr>
          <p:cNvPr id="287" name="Google Shape;287;p50"/>
          <p:cNvPicPr preferRelativeResize="0"/>
          <p:nvPr/>
        </p:nvPicPr>
        <p:blipFill rotWithShape="1">
          <a:blip r:embed="rId3">
            <a:alphaModFix/>
          </a:blip>
          <a:srcRect l="20410"/>
          <a:stretch/>
        </p:blipFill>
        <p:spPr>
          <a:xfrm>
            <a:off x="164422" y="1470635"/>
            <a:ext cx="4075289" cy="3165277"/>
          </a:xfrm>
          <a:prstGeom prst="rect">
            <a:avLst/>
          </a:prstGeom>
          <a:noFill/>
          <a:ln>
            <a:noFill/>
          </a:ln>
        </p:spPr>
      </p:pic>
      <p:sp>
        <p:nvSpPr>
          <p:cNvPr id="4" name="Google Shape;181;p33"/>
          <p:cNvSpPr txBox="1"/>
          <p:nvPr/>
        </p:nvSpPr>
        <p:spPr>
          <a:xfrm>
            <a:off x="278925" y="-110730"/>
            <a:ext cx="8881278" cy="1169521"/>
          </a:xfrm>
          <a:prstGeom prst="rect">
            <a:avLst/>
          </a:prstGeom>
          <a:noFill/>
          <a:ln>
            <a:noFill/>
          </a:ln>
        </p:spPr>
        <p:txBody>
          <a:bodyPr spcFirstLastPara="1" wrap="square" lIns="91425" tIns="91425" rIns="91425" bIns="91425" anchor="t" anchorCtr="0">
            <a:spAutoFit/>
          </a:bodyPr>
          <a:lstStyle/>
          <a:p>
            <a:pPr marL="285750" lvl="0" indent="-285750" algn="ctr">
              <a:buFont typeface="Wingdings" panose="05000000000000000000" pitchFamily="2" charset="2"/>
              <a:buChar char="ü"/>
            </a:pPr>
            <a:r>
              <a:rPr lang="uk-UA" sz="3200" b="1" i="1" dirty="0" smtClean="0">
                <a:solidFill>
                  <a:srgbClr val="C00000"/>
                </a:solidFill>
                <a:effectLst>
                  <a:outerShdw blurRad="38100" dist="38100" dir="2700000" algn="tl">
                    <a:srgbClr val="000000">
                      <a:alpha val="43137"/>
                    </a:srgbClr>
                  </a:outerShdw>
                </a:effectLst>
              </a:rPr>
              <a:t>Рефлексія</a:t>
            </a:r>
          </a:p>
          <a:p>
            <a:pPr lvl="0" algn="ctr"/>
            <a:r>
              <a:rPr lang="uk-UA" sz="3200" b="1" i="1" dirty="0" smtClean="0">
                <a:solidFill>
                  <a:srgbClr val="C00000"/>
                </a:solidFill>
                <a:effectLst>
                  <a:outerShdw blurRad="38100" dist="38100" dir="2700000" algn="tl">
                    <a:srgbClr val="000000">
                      <a:alpha val="43137"/>
                    </a:srgbClr>
                  </a:outerShdw>
                </a:effectLst>
              </a:rPr>
              <a:t>Вправа «Асоціативний кущ»</a:t>
            </a:r>
            <a:endParaRPr sz="3200" b="1" i="1" dirty="0">
              <a:solidFill>
                <a:srgbClr val="C00000"/>
              </a:solidFill>
              <a:effectLst>
                <a:outerShdw blurRad="38100" dist="38100" dir="2700000" algn="tl">
                  <a:srgbClr val="000000">
                    <a:alpha val="43137"/>
                  </a:srgbClr>
                </a:outerShdw>
              </a:effectLst>
            </a:endParaRPr>
          </a:p>
        </p:txBody>
      </p:sp>
      <p:sp>
        <p:nvSpPr>
          <p:cNvPr id="2" name="Прямоугольник 1"/>
          <p:cNvSpPr/>
          <p:nvPr/>
        </p:nvSpPr>
        <p:spPr>
          <a:xfrm>
            <a:off x="4354214" y="2877984"/>
            <a:ext cx="2131159" cy="1446550"/>
          </a:xfrm>
          <a:prstGeom prst="rect">
            <a:avLst/>
          </a:prstGeom>
          <a:solidFill>
            <a:schemeClr val="bg1">
              <a:lumMod val="95000"/>
            </a:schemeClr>
          </a:solidFill>
          <a:ln w="28575">
            <a:solidFill>
              <a:srgbClr val="002060"/>
            </a:solidFill>
          </a:ln>
        </p:spPr>
        <p:txBody>
          <a:bodyPr wrap="square">
            <a:spAutoFit/>
          </a:bodyPr>
          <a:lstStyle/>
          <a:p>
            <a:pPr algn="ctr"/>
            <a:r>
              <a:rPr lang="uk" sz="2000" b="1" dirty="0" smtClean="0">
                <a:effectLst>
                  <a:outerShdw blurRad="38100" dist="38100" dir="2700000" algn="tl">
                    <a:srgbClr val="000000">
                      <a:alpha val="43137"/>
                    </a:srgbClr>
                  </a:outerShdw>
                </a:effectLst>
              </a:rPr>
              <a:t>“</a:t>
            </a:r>
            <a:r>
              <a:rPr lang="uk" sz="2000" b="1" dirty="0">
                <a:effectLst>
                  <a:outerShdw blurRad="38100" dist="38100" dir="2700000" algn="tl">
                    <a:srgbClr val="000000">
                      <a:alpha val="43137"/>
                    </a:srgbClr>
                  </a:outerShdw>
                </a:effectLst>
              </a:rPr>
              <a:t>Хлопчик у смугастій піжамі” </a:t>
            </a:r>
            <a:r>
              <a:rPr lang="uk" sz="2000" b="1" dirty="0" smtClean="0">
                <a:effectLst>
                  <a:outerShdw blurRad="38100" dist="38100" dir="2700000" algn="tl">
                    <a:srgbClr val="000000">
                      <a:alpha val="43137"/>
                    </a:srgbClr>
                  </a:outerShdw>
                </a:effectLst>
              </a:rPr>
              <a:t>–</a:t>
            </a:r>
          </a:p>
          <a:p>
            <a:pPr algn="ctr"/>
            <a:r>
              <a:rPr lang="uk" sz="2800" b="1" i="1" dirty="0" smtClean="0">
                <a:solidFill>
                  <a:srgbClr val="002060"/>
                </a:solidFill>
                <a:effectLst>
                  <a:outerShdw blurRad="38100" dist="38100" dir="2700000" algn="tl">
                    <a:srgbClr val="000000">
                      <a:alpha val="43137"/>
                    </a:srgbClr>
                  </a:outerShdw>
                </a:effectLst>
              </a:rPr>
              <a:t>це </a:t>
            </a:r>
            <a:r>
              <a:rPr lang="uk" sz="2800" b="1" i="1" dirty="0">
                <a:solidFill>
                  <a:srgbClr val="002060"/>
                </a:solidFill>
                <a:effectLst>
                  <a:outerShdw blurRad="38100" dist="38100" dir="2700000" algn="tl">
                    <a:srgbClr val="000000">
                      <a:alpha val="43137"/>
                    </a:srgbClr>
                  </a:outerShdw>
                </a:effectLst>
              </a:rPr>
              <a:t>книга </a:t>
            </a:r>
            <a:r>
              <a:rPr lang="uk" sz="2800" b="1" i="1" dirty="0" smtClean="0">
                <a:solidFill>
                  <a:srgbClr val="002060"/>
                </a:solidFill>
                <a:effectLst>
                  <a:outerShdw blurRad="38100" dist="38100" dir="2700000" algn="tl">
                    <a:srgbClr val="000000">
                      <a:alpha val="43137"/>
                    </a:srgbClr>
                  </a:outerShdw>
                </a:effectLst>
              </a:rPr>
              <a:t>...</a:t>
            </a:r>
            <a:endParaRPr lang="ru-RU" sz="2800" b="1" i="1" dirty="0">
              <a:solidFill>
                <a:srgbClr val="002060"/>
              </a:solidFill>
              <a:effectLst>
                <a:outerShdw blurRad="38100" dist="38100" dir="2700000" algn="tl">
                  <a:srgbClr val="000000">
                    <a:alpha val="43137"/>
                  </a:srgbClr>
                </a:outerShdw>
              </a:effectLst>
            </a:endParaRPr>
          </a:p>
        </p:txBody>
      </p:sp>
      <p:sp>
        <p:nvSpPr>
          <p:cNvPr id="3" name="Прямоугольник 2"/>
          <p:cNvSpPr/>
          <p:nvPr/>
        </p:nvSpPr>
        <p:spPr>
          <a:xfrm>
            <a:off x="7356685" y="4376168"/>
            <a:ext cx="1394176" cy="400110"/>
          </a:xfrm>
          <a:prstGeom prst="rect">
            <a:avLst/>
          </a:prstGeom>
        </p:spPr>
        <p:txBody>
          <a:bodyPr wrap="square">
            <a:spAutoFit/>
          </a:bodyPr>
          <a:lstStyle/>
          <a:p>
            <a:pPr lvl="0"/>
            <a:r>
              <a:rPr lang="ru-RU" sz="2000" b="1" i="1" dirty="0" err="1" smtClean="0">
                <a:solidFill>
                  <a:srgbClr val="002060"/>
                </a:solidFill>
                <a:effectLst>
                  <a:outerShdw blurRad="38100" dist="38100" dir="2700000" algn="tl">
                    <a:srgbClr val="000000">
                      <a:alpha val="43137"/>
                    </a:srgbClr>
                  </a:outerShdw>
                </a:effectLst>
              </a:rPr>
              <a:t>трагедія</a:t>
            </a:r>
            <a:endParaRPr lang="ru-RU" sz="2000" b="1" i="1" dirty="0">
              <a:solidFill>
                <a:srgbClr val="002060"/>
              </a:solidFill>
              <a:effectLst>
                <a:outerShdw blurRad="38100" dist="38100" dir="2700000" algn="tl">
                  <a:srgbClr val="000000">
                    <a:alpha val="43137"/>
                  </a:srgbClr>
                </a:outerShdw>
              </a:effectLst>
            </a:endParaRPr>
          </a:p>
        </p:txBody>
      </p:sp>
      <p:sp>
        <p:nvSpPr>
          <p:cNvPr id="5" name="Прямоугольник 4"/>
          <p:cNvSpPr/>
          <p:nvPr/>
        </p:nvSpPr>
        <p:spPr>
          <a:xfrm>
            <a:off x="7380731" y="2337646"/>
            <a:ext cx="941283" cy="400110"/>
          </a:xfrm>
          <a:prstGeom prst="rect">
            <a:avLst/>
          </a:prstGeom>
        </p:spPr>
        <p:txBody>
          <a:bodyPr wrap="none">
            <a:spAutoFit/>
          </a:bodyPr>
          <a:lstStyle/>
          <a:p>
            <a:r>
              <a:rPr lang="ru-RU" sz="2000" b="1" i="1" dirty="0" err="1">
                <a:solidFill>
                  <a:srgbClr val="002060"/>
                </a:solidFill>
                <a:effectLst>
                  <a:outerShdw blurRad="38100" dist="38100" dir="2700000" algn="tl">
                    <a:srgbClr val="000000">
                      <a:alpha val="43137"/>
                    </a:srgbClr>
                  </a:outerShdw>
                </a:effectLst>
              </a:rPr>
              <a:t>вибух</a:t>
            </a:r>
            <a:endParaRPr lang="ru-RU" sz="2000" b="1" i="1" dirty="0">
              <a:solidFill>
                <a:srgbClr val="002060"/>
              </a:solidFill>
              <a:effectLst>
                <a:outerShdw blurRad="38100" dist="38100" dir="2700000" algn="tl">
                  <a:srgbClr val="000000">
                    <a:alpha val="43137"/>
                  </a:srgbClr>
                </a:outerShdw>
              </a:effectLst>
            </a:endParaRPr>
          </a:p>
        </p:txBody>
      </p:sp>
      <p:sp>
        <p:nvSpPr>
          <p:cNvPr id="6" name="Прямоугольник 5"/>
          <p:cNvSpPr/>
          <p:nvPr/>
        </p:nvSpPr>
        <p:spPr>
          <a:xfrm>
            <a:off x="7356685" y="2853219"/>
            <a:ext cx="1059906" cy="400110"/>
          </a:xfrm>
          <a:prstGeom prst="rect">
            <a:avLst/>
          </a:prstGeom>
        </p:spPr>
        <p:txBody>
          <a:bodyPr wrap="none">
            <a:spAutoFit/>
          </a:bodyPr>
          <a:lstStyle/>
          <a:p>
            <a:r>
              <a:rPr lang="ru-RU" sz="2000" b="1" i="1" dirty="0" err="1">
                <a:solidFill>
                  <a:srgbClr val="002060"/>
                </a:solidFill>
                <a:effectLst>
                  <a:outerShdw blurRad="38100" dist="38100" dir="2700000" algn="tl">
                    <a:srgbClr val="000000">
                      <a:alpha val="43137"/>
                    </a:srgbClr>
                  </a:outerShdw>
                </a:effectLst>
              </a:rPr>
              <a:t>емоція</a:t>
            </a:r>
            <a:endParaRPr lang="ru-RU" sz="2000" b="1" i="1" dirty="0">
              <a:solidFill>
                <a:srgbClr val="002060"/>
              </a:solidFill>
              <a:effectLst>
                <a:outerShdw blurRad="38100" dist="38100" dir="2700000" algn="tl">
                  <a:srgbClr val="000000">
                    <a:alpha val="43137"/>
                  </a:srgbClr>
                </a:outerShdw>
              </a:effectLst>
            </a:endParaRPr>
          </a:p>
        </p:txBody>
      </p:sp>
      <p:sp>
        <p:nvSpPr>
          <p:cNvPr id="7" name="Прямоугольник 6"/>
          <p:cNvSpPr/>
          <p:nvPr/>
        </p:nvSpPr>
        <p:spPr>
          <a:xfrm>
            <a:off x="7418402" y="3368792"/>
            <a:ext cx="865943" cy="400110"/>
          </a:xfrm>
          <a:prstGeom prst="rect">
            <a:avLst/>
          </a:prstGeom>
        </p:spPr>
        <p:txBody>
          <a:bodyPr wrap="none">
            <a:spAutoFit/>
          </a:bodyPr>
          <a:lstStyle/>
          <a:p>
            <a:r>
              <a:rPr lang="ru-RU" sz="2000" b="1" i="1" dirty="0" err="1">
                <a:solidFill>
                  <a:srgbClr val="002060"/>
                </a:solidFill>
                <a:effectLst>
                  <a:outerShdw blurRad="38100" dist="38100" dir="2700000" algn="tl">
                    <a:srgbClr val="000000">
                      <a:alpha val="43137"/>
                    </a:srgbClr>
                  </a:outerShdw>
                </a:effectLst>
              </a:rPr>
              <a:t>війна</a:t>
            </a:r>
            <a:endParaRPr lang="ru-RU" sz="2000" b="1" i="1" dirty="0">
              <a:solidFill>
                <a:srgbClr val="002060"/>
              </a:solidFill>
              <a:effectLst>
                <a:outerShdw blurRad="38100" dist="38100" dir="2700000" algn="tl">
                  <a:srgbClr val="000000">
                    <a:alpha val="43137"/>
                  </a:srgbClr>
                </a:outerShdw>
              </a:effectLst>
            </a:endParaRPr>
          </a:p>
        </p:txBody>
      </p:sp>
      <p:sp>
        <p:nvSpPr>
          <p:cNvPr id="8" name="Прямоугольник 7"/>
          <p:cNvSpPr/>
          <p:nvPr/>
        </p:nvSpPr>
        <p:spPr>
          <a:xfrm>
            <a:off x="7418402" y="3872480"/>
            <a:ext cx="801823" cy="400110"/>
          </a:xfrm>
          <a:prstGeom prst="rect">
            <a:avLst/>
          </a:prstGeom>
        </p:spPr>
        <p:txBody>
          <a:bodyPr wrap="none">
            <a:spAutoFit/>
          </a:bodyPr>
          <a:lstStyle/>
          <a:p>
            <a:r>
              <a:rPr lang="ru-RU" sz="2000" b="1" i="1" dirty="0" err="1">
                <a:solidFill>
                  <a:srgbClr val="002060"/>
                </a:solidFill>
                <a:effectLst>
                  <a:outerShdw blurRad="38100" dist="38100" dir="2700000" algn="tl">
                    <a:srgbClr val="000000">
                      <a:alpha val="43137"/>
                    </a:srgbClr>
                  </a:outerShdw>
                </a:effectLst>
              </a:rPr>
              <a:t>доба</a:t>
            </a:r>
            <a:endParaRPr lang="ru-RU" sz="2000" b="1" i="1" dirty="0">
              <a:solidFill>
                <a:srgbClr val="002060"/>
              </a:solidFill>
              <a:effectLst>
                <a:outerShdw blurRad="38100" dist="38100" dir="2700000" algn="tl">
                  <a:srgbClr val="000000">
                    <a:alpha val="43137"/>
                  </a:srgbClr>
                </a:outerShdw>
              </a:effectLst>
            </a:endParaRPr>
          </a:p>
        </p:txBody>
      </p:sp>
      <p:cxnSp>
        <p:nvCxnSpPr>
          <p:cNvPr id="10" name="Прямая со стрелкой 9"/>
          <p:cNvCxnSpPr>
            <a:endCxn id="5" idx="1"/>
          </p:cNvCxnSpPr>
          <p:nvPr/>
        </p:nvCxnSpPr>
        <p:spPr>
          <a:xfrm flipV="1">
            <a:off x="6567919" y="2537701"/>
            <a:ext cx="812812" cy="469727"/>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flipV="1">
            <a:off x="6565428" y="3074418"/>
            <a:ext cx="801511" cy="212086"/>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endCxn id="7" idx="1"/>
          </p:cNvCxnSpPr>
          <p:nvPr/>
        </p:nvCxnSpPr>
        <p:spPr>
          <a:xfrm>
            <a:off x="6566463" y="3568847"/>
            <a:ext cx="851939" cy="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a:endCxn id="8" idx="1"/>
          </p:cNvCxnSpPr>
          <p:nvPr/>
        </p:nvCxnSpPr>
        <p:spPr>
          <a:xfrm>
            <a:off x="6566463" y="3921448"/>
            <a:ext cx="851939" cy="151087"/>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a:endCxn id="3" idx="1"/>
          </p:cNvCxnSpPr>
          <p:nvPr/>
        </p:nvCxnSpPr>
        <p:spPr>
          <a:xfrm>
            <a:off x="6566463" y="4227821"/>
            <a:ext cx="790222" cy="348402"/>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4932" y="1261991"/>
            <a:ext cx="4916311" cy="1692771"/>
          </a:xfrm>
          <a:prstGeom prst="rect">
            <a:avLst/>
          </a:prstGeom>
        </p:spPr>
        <p:txBody>
          <a:bodyPr wrap="square">
            <a:spAutoFit/>
          </a:bodyPr>
          <a:lstStyle/>
          <a:p>
            <a:r>
              <a:rPr lang="ru-RU" sz="2400" b="1" dirty="0" smtClean="0">
                <a:solidFill>
                  <a:schemeClr val="tx1"/>
                </a:solidFill>
                <a:effectLst>
                  <a:outerShdw blurRad="38100" dist="38100" dir="2700000" algn="tl">
                    <a:srgbClr val="000000">
                      <a:alpha val="43137"/>
                    </a:srgbClr>
                  </a:outerShdw>
                </a:effectLst>
              </a:rPr>
              <a:t>Роман </a:t>
            </a:r>
            <a:r>
              <a:rPr lang="ru-RU" sz="2400" b="1" dirty="0" err="1" smtClean="0">
                <a:solidFill>
                  <a:schemeClr val="tx1"/>
                </a:solidFill>
                <a:effectLst>
                  <a:outerShdw blurRad="38100" dist="38100" dir="2700000" algn="tl">
                    <a:srgbClr val="000000">
                      <a:alpha val="43137"/>
                    </a:srgbClr>
                  </a:outerShdw>
                </a:effectLst>
              </a:rPr>
              <a:t>закінчується</a:t>
            </a:r>
            <a:r>
              <a:rPr lang="ru-RU" sz="2400" b="1" dirty="0" smtClean="0">
                <a:solidFill>
                  <a:schemeClr val="tx1"/>
                </a:solidFill>
                <a:effectLst>
                  <a:outerShdw blurRad="38100" dist="38100" dir="2700000" algn="tl">
                    <a:srgbClr val="000000">
                      <a:alpha val="43137"/>
                    </a:srgbClr>
                  </a:outerShdw>
                </a:effectLst>
              </a:rPr>
              <a:t> словами:</a:t>
            </a:r>
          </a:p>
          <a:p>
            <a:r>
              <a:rPr lang="ru-RU" sz="2000" b="1" i="1" dirty="0" smtClean="0">
                <a:solidFill>
                  <a:srgbClr val="002060"/>
                </a:solidFill>
                <a:effectLst>
                  <a:outerShdw blurRad="38100" dist="38100" dir="2700000" algn="tl">
                    <a:srgbClr val="000000">
                      <a:alpha val="43137"/>
                    </a:srgbClr>
                  </a:outerShdw>
                </a:effectLst>
              </a:rPr>
              <a:t>«Усе </a:t>
            </a:r>
            <a:r>
              <a:rPr lang="ru-RU" sz="2000" b="1" i="1" dirty="0" err="1">
                <a:solidFill>
                  <a:srgbClr val="002060"/>
                </a:solidFill>
                <a:effectLst>
                  <a:outerShdw blurRad="38100" dist="38100" dir="2700000" algn="tl">
                    <a:srgbClr val="000000">
                      <a:alpha val="43137"/>
                    </a:srgbClr>
                  </a:outerShdw>
                </a:effectLst>
              </a:rPr>
              <a:t>це</a:t>
            </a:r>
            <a:r>
              <a:rPr lang="ru-RU" sz="2000" b="1" i="1" dirty="0">
                <a:solidFill>
                  <a:srgbClr val="002060"/>
                </a:solidFill>
                <a:effectLst>
                  <a:outerShdw blurRad="38100" dist="38100" dir="2700000" algn="tl">
                    <a:srgbClr val="000000">
                      <a:alpha val="43137"/>
                    </a:srgbClr>
                  </a:outerShdw>
                </a:effectLst>
              </a:rPr>
              <a:t> </a:t>
            </a:r>
            <a:r>
              <a:rPr lang="ru-RU" sz="2000" b="1" i="1" dirty="0" err="1">
                <a:solidFill>
                  <a:srgbClr val="002060"/>
                </a:solidFill>
                <a:effectLst>
                  <a:outerShdw blurRad="38100" dist="38100" dir="2700000" algn="tl">
                    <a:srgbClr val="000000">
                      <a:alpha val="43137"/>
                    </a:srgbClr>
                  </a:outerShdw>
                </a:effectLst>
              </a:rPr>
              <a:t>сталося</a:t>
            </a:r>
            <a:r>
              <a:rPr lang="ru-RU" sz="2000" b="1" i="1" dirty="0">
                <a:solidFill>
                  <a:srgbClr val="002060"/>
                </a:solidFill>
                <a:effectLst>
                  <a:outerShdw blurRad="38100" dist="38100" dir="2700000" algn="tl">
                    <a:srgbClr val="000000">
                      <a:alpha val="43137"/>
                    </a:srgbClr>
                  </a:outerShdw>
                </a:effectLst>
              </a:rPr>
              <a:t> </a:t>
            </a:r>
            <a:r>
              <a:rPr lang="ru-RU" sz="2000" b="1" i="1" dirty="0" err="1">
                <a:solidFill>
                  <a:srgbClr val="002060"/>
                </a:solidFill>
                <a:effectLst>
                  <a:outerShdw blurRad="38100" dist="38100" dir="2700000" algn="tl">
                    <a:srgbClr val="000000">
                      <a:alpha val="43137"/>
                    </a:srgbClr>
                  </a:outerShdw>
                </a:effectLst>
              </a:rPr>
              <a:t>дуже</a:t>
            </a:r>
            <a:r>
              <a:rPr lang="ru-RU" sz="2000" b="1" i="1" dirty="0">
                <a:solidFill>
                  <a:srgbClr val="002060"/>
                </a:solidFill>
                <a:effectLst>
                  <a:outerShdw blurRad="38100" dist="38100" dir="2700000" algn="tl">
                    <a:srgbClr val="000000">
                      <a:alpha val="43137"/>
                    </a:srgbClr>
                  </a:outerShdw>
                </a:effectLst>
              </a:rPr>
              <a:t> давно й </a:t>
            </a:r>
            <a:r>
              <a:rPr lang="ru-RU" sz="2000" b="1" i="1" dirty="0" err="1">
                <a:solidFill>
                  <a:srgbClr val="002060"/>
                </a:solidFill>
                <a:effectLst>
                  <a:outerShdw blurRad="38100" dist="38100" dir="2700000" algn="tl">
                    <a:srgbClr val="000000">
                      <a:alpha val="43137"/>
                    </a:srgbClr>
                  </a:outerShdw>
                </a:effectLst>
              </a:rPr>
              <a:t>ніщо</a:t>
            </a:r>
            <a:r>
              <a:rPr lang="ru-RU" sz="2000" b="1" i="1" dirty="0">
                <a:solidFill>
                  <a:srgbClr val="002060"/>
                </a:solidFill>
                <a:effectLst>
                  <a:outerShdw blurRad="38100" dist="38100" dir="2700000" algn="tl">
                    <a:srgbClr val="000000">
                      <a:alpha val="43137"/>
                    </a:srgbClr>
                  </a:outerShdw>
                </a:effectLst>
              </a:rPr>
              <a:t> </a:t>
            </a:r>
            <a:r>
              <a:rPr lang="ru-RU" sz="2000" b="1" i="1" dirty="0" err="1">
                <a:solidFill>
                  <a:srgbClr val="002060"/>
                </a:solidFill>
                <a:effectLst>
                  <a:outerShdw blurRad="38100" dist="38100" dir="2700000" algn="tl">
                    <a:srgbClr val="000000">
                      <a:alpha val="43137"/>
                    </a:srgbClr>
                  </a:outerShdw>
                </a:effectLst>
              </a:rPr>
              <a:t>подібне</a:t>
            </a:r>
            <a:r>
              <a:rPr lang="ru-RU" sz="2000" b="1" i="1" dirty="0">
                <a:solidFill>
                  <a:srgbClr val="002060"/>
                </a:solidFill>
                <a:effectLst>
                  <a:outerShdw blurRad="38100" dist="38100" dir="2700000" algn="tl">
                    <a:srgbClr val="000000">
                      <a:alpha val="43137"/>
                    </a:srgbClr>
                  </a:outerShdw>
                </a:effectLst>
              </a:rPr>
              <a:t> </a:t>
            </a:r>
            <a:r>
              <a:rPr lang="ru-RU" sz="2000" b="1" i="1" dirty="0" err="1">
                <a:solidFill>
                  <a:srgbClr val="002060"/>
                </a:solidFill>
                <a:effectLst>
                  <a:outerShdw blurRad="38100" dist="38100" dir="2700000" algn="tl">
                    <a:srgbClr val="000000">
                      <a:alpha val="43137"/>
                    </a:srgbClr>
                  </a:outerShdw>
                </a:effectLst>
              </a:rPr>
              <a:t>більше</a:t>
            </a:r>
            <a:r>
              <a:rPr lang="ru-RU" sz="2000" b="1" i="1" dirty="0">
                <a:solidFill>
                  <a:srgbClr val="002060"/>
                </a:solidFill>
                <a:effectLst>
                  <a:outerShdw blurRad="38100" dist="38100" dir="2700000" algn="tl">
                    <a:srgbClr val="000000">
                      <a:alpha val="43137"/>
                    </a:srgbClr>
                  </a:outerShdw>
                </a:effectLst>
              </a:rPr>
              <a:t> не </a:t>
            </a:r>
            <a:r>
              <a:rPr lang="ru-RU" sz="2000" b="1" i="1" dirty="0" err="1">
                <a:solidFill>
                  <a:srgbClr val="002060"/>
                </a:solidFill>
                <a:effectLst>
                  <a:outerShdw blurRad="38100" dist="38100" dir="2700000" algn="tl">
                    <a:srgbClr val="000000">
                      <a:alpha val="43137"/>
                    </a:srgbClr>
                  </a:outerShdw>
                </a:effectLst>
              </a:rPr>
              <a:t>станеться</a:t>
            </a:r>
            <a:r>
              <a:rPr lang="ru-RU" sz="2000" b="1" i="1" dirty="0">
                <a:solidFill>
                  <a:srgbClr val="002060"/>
                </a:solidFill>
                <a:effectLst>
                  <a:outerShdw blurRad="38100" dist="38100" dir="2700000" algn="tl">
                    <a:srgbClr val="000000">
                      <a:alpha val="43137"/>
                    </a:srgbClr>
                  </a:outerShdw>
                </a:effectLst>
              </a:rPr>
              <a:t>. Не в </a:t>
            </a:r>
            <a:r>
              <a:rPr lang="ru-RU" sz="2000" b="1" i="1" dirty="0" err="1">
                <a:solidFill>
                  <a:srgbClr val="002060"/>
                </a:solidFill>
                <a:effectLst>
                  <a:outerShdw blurRad="38100" dist="38100" dir="2700000" algn="tl">
                    <a:srgbClr val="000000">
                      <a:alpha val="43137"/>
                    </a:srgbClr>
                  </a:outerShdw>
                </a:effectLst>
              </a:rPr>
              <a:t>наші</a:t>
            </a:r>
            <a:r>
              <a:rPr lang="ru-RU" sz="2000" b="1" i="1" dirty="0">
                <a:solidFill>
                  <a:srgbClr val="002060"/>
                </a:solidFill>
                <a:effectLst>
                  <a:outerShdw blurRad="38100" dist="38100" dir="2700000" algn="tl">
                    <a:srgbClr val="000000">
                      <a:alpha val="43137"/>
                    </a:srgbClr>
                  </a:outerShdw>
                </a:effectLst>
              </a:rPr>
              <a:t> </a:t>
            </a:r>
            <a:r>
              <a:rPr lang="ru-RU" sz="2000" b="1" i="1" dirty="0" err="1">
                <a:solidFill>
                  <a:srgbClr val="002060"/>
                </a:solidFill>
                <a:effectLst>
                  <a:outerShdw blurRad="38100" dist="38100" dir="2700000" algn="tl">
                    <a:srgbClr val="000000">
                      <a:alpha val="43137"/>
                    </a:srgbClr>
                  </a:outerShdw>
                </a:effectLst>
              </a:rPr>
              <a:t>дні</a:t>
            </a:r>
            <a:r>
              <a:rPr lang="ru-RU" sz="2000" b="1" i="1" dirty="0">
                <a:solidFill>
                  <a:srgbClr val="002060"/>
                </a:solidFill>
                <a:effectLst>
                  <a:outerShdw blurRad="38100" dist="38100" dir="2700000" algn="tl">
                    <a:srgbClr val="000000">
                      <a:alpha val="43137"/>
                    </a:srgbClr>
                  </a:outerShdw>
                </a:effectLst>
              </a:rPr>
              <a:t> й не в нашу </a:t>
            </a:r>
            <a:r>
              <a:rPr lang="ru-RU" sz="2000" b="1" i="1" dirty="0" err="1">
                <a:solidFill>
                  <a:srgbClr val="002060"/>
                </a:solidFill>
                <a:effectLst>
                  <a:outerShdw blurRad="38100" dist="38100" dir="2700000" algn="tl">
                    <a:srgbClr val="000000">
                      <a:alpha val="43137"/>
                    </a:srgbClr>
                  </a:outerShdw>
                </a:effectLst>
              </a:rPr>
              <a:t>історичну</a:t>
            </a:r>
            <a:r>
              <a:rPr lang="ru-RU" sz="2000" b="1" i="1" dirty="0">
                <a:solidFill>
                  <a:srgbClr val="002060"/>
                </a:solidFill>
                <a:effectLst>
                  <a:outerShdw blurRad="38100" dist="38100" dir="2700000" algn="tl">
                    <a:srgbClr val="000000">
                      <a:alpha val="43137"/>
                    </a:srgbClr>
                  </a:outerShdw>
                </a:effectLst>
              </a:rPr>
              <a:t> </a:t>
            </a:r>
            <a:r>
              <a:rPr lang="ru-RU" sz="2000" b="1" i="1" dirty="0" err="1">
                <a:solidFill>
                  <a:srgbClr val="002060"/>
                </a:solidFill>
                <a:effectLst>
                  <a:outerShdw blurRad="38100" dist="38100" dir="2700000" algn="tl">
                    <a:srgbClr val="000000">
                      <a:alpha val="43137"/>
                    </a:srgbClr>
                  </a:outerShdw>
                </a:effectLst>
              </a:rPr>
              <a:t>добу</a:t>
            </a:r>
            <a:r>
              <a:rPr lang="ru-RU" sz="2000" b="1" i="1" dirty="0" smtClean="0">
                <a:solidFill>
                  <a:srgbClr val="002060"/>
                </a:solidFill>
                <a:effectLst>
                  <a:outerShdw blurRad="38100" dist="38100" dir="2700000" algn="tl">
                    <a:srgbClr val="000000">
                      <a:alpha val="43137"/>
                    </a:srgbClr>
                  </a:outerShdw>
                </a:effectLst>
              </a:rPr>
              <a:t>.»</a:t>
            </a:r>
            <a:endParaRPr lang="ru-RU" sz="2000" b="1" i="1" dirty="0">
              <a:solidFill>
                <a:srgbClr val="002060"/>
              </a:solidFill>
              <a:effectLst>
                <a:outerShdw blurRad="38100" dist="38100" dir="2700000" algn="tl">
                  <a:srgbClr val="000000">
                    <a:alpha val="43137"/>
                  </a:srgbClr>
                </a:outerShdw>
              </a:effectLst>
            </a:endParaRPr>
          </a:p>
        </p:txBody>
      </p:sp>
      <p:sp>
        <p:nvSpPr>
          <p:cNvPr id="3" name="Google Shape;181;p33"/>
          <p:cNvSpPr txBox="1"/>
          <p:nvPr/>
        </p:nvSpPr>
        <p:spPr>
          <a:xfrm>
            <a:off x="262722" y="92470"/>
            <a:ext cx="8881278" cy="1169521"/>
          </a:xfrm>
          <a:prstGeom prst="rect">
            <a:avLst/>
          </a:prstGeom>
          <a:noFill/>
          <a:ln>
            <a:noFill/>
          </a:ln>
        </p:spPr>
        <p:txBody>
          <a:bodyPr spcFirstLastPara="1" wrap="square" lIns="91425" tIns="91425" rIns="91425" bIns="91425" anchor="t" anchorCtr="0">
            <a:spAutoFit/>
          </a:bodyPr>
          <a:lstStyle/>
          <a:p>
            <a:pPr lvl="0" algn="ctr"/>
            <a:r>
              <a:rPr lang="uk-UA" sz="3200" b="1" i="1" dirty="0" smtClean="0">
                <a:solidFill>
                  <a:srgbClr val="C00000"/>
                </a:solidFill>
                <a:effectLst>
                  <a:outerShdw blurRad="38100" dist="38100" dir="2700000" algn="tl">
                    <a:srgbClr val="000000">
                      <a:alpha val="43137"/>
                    </a:srgbClr>
                  </a:outerShdw>
                </a:effectLst>
              </a:rPr>
              <a:t>Домашнє завдання</a:t>
            </a:r>
          </a:p>
          <a:p>
            <a:pPr lvl="0" algn="ctr"/>
            <a:r>
              <a:rPr lang="uk-UA" sz="3200" b="1" i="1" dirty="0" smtClean="0">
                <a:solidFill>
                  <a:srgbClr val="C00000"/>
                </a:solidFill>
                <a:effectLst>
                  <a:outerShdw blurRad="38100" dist="38100" dir="2700000" algn="tl">
                    <a:srgbClr val="000000">
                      <a:alpha val="43137"/>
                    </a:srgbClr>
                  </a:outerShdw>
                </a:effectLst>
              </a:rPr>
              <a:t>Поміркуй</a:t>
            </a:r>
            <a:endParaRPr sz="3200" b="1" i="1" dirty="0">
              <a:solidFill>
                <a:srgbClr val="C00000"/>
              </a:solidFill>
              <a:effectLst>
                <a:outerShdw blurRad="38100" dist="38100" dir="2700000" algn="tl">
                  <a:srgbClr val="000000">
                    <a:alpha val="43137"/>
                  </a:srgbClr>
                </a:outerShdw>
              </a:effectLst>
            </a:endParaRPr>
          </a:p>
        </p:txBody>
      </p:sp>
      <p:sp>
        <p:nvSpPr>
          <p:cNvPr id="4" name="TextBox 3"/>
          <p:cNvSpPr txBox="1"/>
          <p:nvPr/>
        </p:nvSpPr>
        <p:spPr>
          <a:xfrm>
            <a:off x="2607734" y="3036711"/>
            <a:ext cx="6175022" cy="1200329"/>
          </a:xfrm>
          <a:prstGeom prst="rect">
            <a:avLst/>
          </a:prstGeom>
          <a:noFill/>
        </p:spPr>
        <p:txBody>
          <a:bodyPr wrap="square" rtlCol="0">
            <a:spAutoFit/>
          </a:bodyPr>
          <a:lstStyle/>
          <a:p>
            <a:pPr algn="r"/>
            <a:r>
              <a:rPr lang="uk-UA" sz="2400" b="1" dirty="0" smtClean="0">
                <a:solidFill>
                  <a:schemeClr val="tx1"/>
                </a:solidFill>
                <a:effectLst>
                  <a:outerShdw blurRad="38100" dist="38100" dir="2700000" algn="tl">
                    <a:srgbClr val="000000">
                      <a:alpha val="43137"/>
                    </a:srgbClr>
                  </a:outerShdw>
                </a:effectLst>
              </a:rPr>
              <a:t>Чому людство </a:t>
            </a:r>
            <a:r>
              <a:rPr lang="uk-UA" sz="2400" b="1" dirty="0" err="1" smtClean="0">
                <a:solidFill>
                  <a:schemeClr val="tx1"/>
                </a:solidFill>
                <a:effectLst>
                  <a:outerShdw blurRad="38100" dist="38100" dir="2700000" algn="tl">
                    <a:srgbClr val="000000">
                      <a:alpha val="43137"/>
                    </a:srgbClr>
                  </a:outerShdw>
                </a:effectLst>
              </a:rPr>
              <a:t>забуло</a:t>
            </a:r>
            <a:r>
              <a:rPr lang="uk-UA" sz="2400" b="1" dirty="0" smtClean="0">
                <a:solidFill>
                  <a:schemeClr val="tx1"/>
                </a:solidFill>
                <a:effectLst>
                  <a:outerShdw blurRad="38100" dist="38100" dir="2700000" algn="tl">
                    <a:srgbClr val="000000">
                      <a:alpha val="43137"/>
                    </a:srgbClr>
                  </a:outerShdw>
                </a:effectLst>
              </a:rPr>
              <a:t> про страшні наслідки війни, про численні застереження і перестороги?</a:t>
            </a:r>
            <a:endParaRPr lang="ru-RU" sz="24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2239508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275</TotalTime>
  <Words>1006</Words>
  <Application>Microsoft Office PowerPoint</Application>
  <PresentationFormat>Экран (16:9)</PresentationFormat>
  <Paragraphs>88</Paragraphs>
  <Slides>24</Slides>
  <Notes>23</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24</vt:i4>
      </vt:variant>
    </vt:vector>
  </HeadingPairs>
  <TitlesOfParts>
    <vt:vector size="27" baseType="lpstr">
      <vt:lpstr>Arial</vt:lpstr>
      <vt:lpstr>Wingdings</vt:lpstr>
      <vt:lpstr>Simple Light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cp:lastModifiedBy>Админ</cp:lastModifiedBy>
  <cp:revision>30</cp:revision>
  <dcterms:modified xsi:type="dcterms:W3CDTF">2022-11-11T19:16:45Z</dcterms:modified>
</cp:coreProperties>
</file>