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0" r:id="rId5"/>
    <p:sldId id="259" r:id="rId6"/>
    <p:sldId id="258" r:id="rId7"/>
    <p:sldId id="25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CCB50-A3A4-1FB2-B6A2-BC594377A4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AEB425-23A3-0181-7103-AF8EA2029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83A5E1-86FA-534B-C677-FD2EE07C5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C8EDC5-58C3-D072-7471-D3ACD5F09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17B793-8DDE-50D7-C7AF-3C9CE0DD6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24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5CF0B-57DB-53EF-D275-CC3D1208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352D7D-EE86-E442-45BC-9FE627051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ABF546-1854-244F-49C7-302CC08A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7A1998-91DD-DF84-CC1B-27C5D2E8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5F212E-0D5C-46ED-821F-366D5978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29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8B37A-3F86-4E23-9DF9-6D485778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7B3D3-638C-F800-CE2C-DBCB12B06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025B12-152B-621A-A046-83F0FE0A5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942049-F862-1147-6258-33EAC15EA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D67453-CF23-DB04-C4B1-7EE82941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95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B9D46-2F50-8456-E424-178D3A77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0EB5D8-6CD8-B559-3D40-9C66E1A8C0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B1EEBE-92AA-D2E3-A4E8-3CF35E8D7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22CE5C-9696-A467-2F4C-3AE81D7A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7003E6-6038-46D8-FE6C-2049C335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75AD82-9EE3-A2B9-336A-C36184373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31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C3CCD-C2CD-C77E-115E-D13C571D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B66201-CC0B-087F-D916-98FA77703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95461C-238F-52AD-7EA0-5019A5A11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A479F5-8E40-652E-3717-CF20BE0FC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029426-C94E-14EA-1E6E-CD602AF31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B0E9CF-D64B-D1DE-82B3-BF1E2CD59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14B502-A44D-09C5-ABBF-53509BA6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314A9B-F130-5961-9EDE-7571805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0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D19AD-53B0-1E88-26F9-5B052604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9B4DC7-823E-85ED-818F-D79D67AF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10C297-7FEA-93B4-683A-7A3931B28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803BD5-C3F7-6067-0A62-254A288EC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5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A326D9-35EB-2CAC-8D25-862D08A1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1389A0-C662-49DC-374E-876EF9B9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B734F9-A414-693C-CA4E-19A552E5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34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A381A-E408-44F7-6374-CF5B5A568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B865F-4D07-6DE7-4B9E-E7F9B0D1F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BE8BBA-E682-C3FF-87DB-5C3DE80B3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505744-069E-5A5A-5D88-AE98BCC1F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D7FDED-DAE6-9106-8D67-DA644AB5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373AA7-8010-325A-C239-1E661CD0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938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0CE5D-0CB3-88F3-5842-E7DE5666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9659C9-71AA-ECC4-3CC8-F67580C47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88B1E9-A9D5-A062-2AAD-CD269C79E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1A0277-11AC-AC2E-1262-D8C376E6B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BDFACF-0C6E-66D1-1C95-2619B2E57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8B06EC-9819-6E05-1A07-EB578036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9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1738E-4096-508F-6D00-D77A10774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5EB3DFC-D210-B434-C019-D045D6607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D706DB-3CF6-8793-B053-D691520B0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EA1C5-E985-7D56-7538-B391738E0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0D97D1-E5BB-B0D9-0166-84275377A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74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9F4031-C404-691A-FA98-F3AAB37F84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C98E4D-F5CF-FD1D-C5FA-99A4D7264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A0EA3A-3E7B-983A-17F4-459ECDBE4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6483DE-3979-035D-12BD-D7C57177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CD8F7C-8653-EF66-C15D-5777361E1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4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311CE-4ADE-3F0B-87B1-47CA0708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F21798-1C17-4B3E-7D8A-AD05EB06B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CB48D6-160D-BDFF-0C4D-F1334784D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85F1-BB90-4DE3-8412-2DA028F528B2}" type="datetimeFigureOut">
              <a:rPr lang="ru-RU" smtClean="0"/>
              <a:t>15.10.2022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DFD1F5-4BE4-4250-2C33-316DCE978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97E7C2-9F93-7EF9-978B-2067F32B5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4A327-9E05-4E17-A78A-91965B824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39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3BD562-0510-C196-897A-BA653F051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7764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015761-B5D9-B3FB-DB6A-21AB194A7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532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062001-D8A3-07FA-1E25-CDAB03EA5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50" y="993561"/>
            <a:ext cx="11943099" cy="20057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920E87-47A5-B72D-58A1-F0A433EB48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889"/>
          <a:stretch/>
        </p:blipFill>
        <p:spPr>
          <a:xfrm>
            <a:off x="0" y="3078480"/>
            <a:ext cx="12192000" cy="377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49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A4EC82-1F2A-F65C-E150-1BA6E9BDC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3AF29C-8685-E9BF-46A6-010DE843E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10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1CD943-3130-494E-BA3D-09D7FB696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5B9606-B84C-6CF5-615A-2B16FE00C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84CCA5-13DF-DF0D-A5C8-1F3F52E1D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6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226763-7742-0476-586D-E682A847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5061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041F96-C348-19E7-46EF-F9EAAD588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C86DF3-97A1-C381-3357-3CACC2709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39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Yana Karelikova</dc:creator>
  <cp:lastModifiedBy>Yana Karelikova</cp:lastModifiedBy>
  <cp:revision>1</cp:revision>
  <dcterms:created xsi:type="dcterms:W3CDTF">2022-10-15T09:04:40Z</dcterms:created>
  <dcterms:modified xsi:type="dcterms:W3CDTF">2022-10-15T09:16:07Z</dcterms:modified>
</cp:coreProperties>
</file>