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0" r:id="rId5"/>
    <p:sldId id="266" r:id="rId6"/>
    <p:sldId id="259" r:id="rId7"/>
    <p:sldId id="257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1CB35E-9F48-F5C2-AA0F-DAF3404CC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AA4C2D-A9C3-08B6-751D-3FFD44A70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D3E1D2-EE6F-1517-8E7A-03127D300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195CE1-AC5E-D645-FB77-D0CC028A8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732EEB-7FF8-B422-9E4E-689B4426A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5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673D5-2F28-6D6C-FCA2-7D2EA3EA6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A3D0AD-17FC-E7C9-C261-F19FC6138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3B92B8-9A4D-D72F-CA21-7529EB9F0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32BC31-CF05-214D-9DC7-CF824E440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4567B0-24ED-FCFB-406F-3BFD86D76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955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FEFDD-F5A9-B3F9-3AE2-1E74B920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3C1EFD-BB0C-B3FF-DED2-A12AC95AF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54E7E7-52C6-82D6-D7EF-20CAE3F6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5696C2-651A-2A6C-8EAD-86CB3479E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DFCF77-BC38-1B4A-5B39-EA8D94651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73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FD689-88EB-1D5C-1AF4-00B1D6C37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F8221A-BF2D-F638-5C40-92E6ED5F5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FD3B30-51C9-CE28-245B-C7CB971AE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99477C-1CC0-1CAE-E876-FF783979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F535D2-52DE-4459-9013-CCD0FCAC9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19DBE-50BD-69E8-A1F1-83D1797D8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95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CB75B-58E6-0933-0AA4-16C5BEC93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BA6F32-9814-7D54-BABB-76C82649B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E9F65F-57A0-C56E-6F6A-8BF06AF0E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7AFC04-5C69-3829-C709-2BEE42A38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F59A410-1E36-E95B-6A6D-77A99B392D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1FD8651-0C8E-5DEA-191B-E40099552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25230E-25F7-9EDA-2D97-6457F1EEB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85F3010-103F-9F12-2739-1D65A12B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1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5B9D3E-A6AC-F258-192A-96EFECBA2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F41BA8-9D35-7F70-A6AE-027B8542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E8582F-4FE7-2FF2-DA04-666A59909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53D3F7-56B9-9B73-6385-BA3E0866E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0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FB09B4B-FB2D-C427-FC9A-E4E128510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CC43EC-6518-8049-86F4-668ED68F8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57666B-9E7F-FA76-4023-3CDB2CA0F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4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9758D2-9DEE-FB03-5D15-BDB273DA8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DE77B2-3875-8F48-08B2-9FEB726EB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38932E-873B-28D7-E536-56B53C094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DB89FA-4079-819D-7062-BF43EDD72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657111-BAC9-2436-9F51-A71BE7C42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E04251-2612-719E-B38E-65F2EB0E4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394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E2B98-80E3-72AA-1FD1-99576BF3D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E6786FC-2DB9-4EBD-A25C-64ADE5ED81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079B56-F631-2069-1CD6-9344FAC0A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F2812F-55DC-C17E-7E44-A24DC9A7D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6DE01F-2A0B-B121-48FB-07CC88D92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325B36-6636-4492-EA9B-11B0C0419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09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5ACC5-737C-7C54-E6A0-25524DCBE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0B2949-3639-F3A5-C103-A77596B75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6899C7-0CDF-25CF-3D6A-B2053ED3B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E802C9-A8CC-38B0-69AD-DF957CA6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2C9D1C-5CE5-E5B7-7B31-C95A77314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11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0A7286-FB98-BA4C-6DFD-1B8513A85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77DD5C-B270-547C-9FDE-7A892A058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65BC63-0050-8D1C-61D3-E8A000863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5C7389-57F2-BC30-85A9-56AE86919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88868E-13D8-CF3F-19A5-D40DB6B2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56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5D80E1-4349-BB5D-9FD2-775FDA49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A3CD5F-53AF-786B-CE14-051781BDD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ECB5D3-5DE0-6E6F-F13C-EB85B6CF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3912D-098E-42F7-B782-7B1C4B89A5FA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3DBD3A-6989-27D5-EBCA-24ECAE933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C712D4-C261-7580-E106-B93464DA5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543BA-B738-46EC-BC3F-29EABAE8F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39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5D8155-625F-4F07-0BC0-99772F5AA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20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0A178B-0DA9-BE52-7F0E-FEADF6CF3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3F8347-4207-F912-0466-E107B79A8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2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0A5BE4-7705-F945-75FF-D84FDEB7D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362517-805B-D688-9DDA-0E52D0073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7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30284A-92FD-C386-7EBC-BF8C1AED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8FE050-2173-DC16-176A-3733913E4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1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86338C-70EE-4893-1400-58B1D7FBB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00FDF7-5C4E-588F-7EDE-30DF6C841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9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009982-9F0B-3139-90B5-F284CE12D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54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26937D-3525-C2CF-E702-620622061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088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Yana Karelikova</dc:creator>
  <cp:lastModifiedBy>Olga</cp:lastModifiedBy>
  <cp:revision>4</cp:revision>
  <dcterms:created xsi:type="dcterms:W3CDTF">2022-10-18T17:17:22Z</dcterms:created>
  <dcterms:modified xsi:type="dcterms:W3CDTF">2022-11-10T11:32:24Z</dcterms:modified>
</cp:coreProperties>
</file>