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9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Тема. </a:t>
            </a:r>
            <a:r>
              <a:rPr lang="ru-RU" b="1" dirty="0" err="1" smtClean="0">
                <a:solidFill>
                  <a:srgbClr val="FF0000"/>
                </a:solidFill>
              </a:rPr>
              <a:t>Літературні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казки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2828932"/>
          </a:xfrm>
        </p:spPr>
        <p:txBody>
          <a:bodyPr/>
          <a:lstStyle/>
          <a:p>
            <a:r>
              <a:rPr lang="ru-RU" b="1" dirty="0" smtClean="0"/>
              <a:t>Казка – </a:t>
            </a:r>
            <a:r>
              <a:rPr lang="ru-RU" b="1" dirty="0" err="1" smtClean="0"/>
              <a:t>це</a:t>
            </a:r>
            <a:r>
              <a:rPr lang="ru-RU" b="1" dirty="0" smtClean="0"/>
              <a:t> </a:t>
            </a:r>
            <a:r>
              <a:rPr lang="ru-RU" b="1" dirty="0" err="1" smtClean="0"/>
              <a:t>художній</a:t>
            </a:r>
            <a:r>
              <a:rPr lang="ru-RU" b="1" dirty="0" smtClean="0"/>
              <a:t> </a:t>
            </a:r>
            <a:r>
              <a:rPr lang="ru-RU" b="1" dirty="0" err="1" smtClean="0"/>
              <a:t>твір</a:t>
            </a:r>
            <a:r>
              <a:rPr lang="ru-RU" b="1" dirty="0" smtClean="0"/>
              <a:t>, у </a:t>
            </a:r>
            <a:r>
              <a:rPr lang="ru-RU" b="1" dirty="0" err="1" smtClean="0"/>
              <a:t>якому</a:t>
            </a:r>
            <a:r>
              <a:rPr lang="ru-RU" b="1" dirty="0" smtClean="0"/>
              <a:t> </a:t>
            </a:r>
            <a:r>
              <a:rPr lang="ru-RU" b="1" dirty="0" err="1" smtClean="0"/>
              <a:t>обов’язково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щось</a:t>
            </a:r>
            <a:r>
              <a:rPr lang="ru-RU" b="1" dirty="0" smtClean="0"/>
              <a:t> </a:t>
            </a:r>
            <a:r>
              <a:rPr lang="ru-RU" b="1" dirty="0" err="1" smtClean="0"/>
              <a:t>чарівне</a:t>
            </a:r>
            <a:r>
              <a:rPr lang="ru-RU" b="1" dirty="0" smtClean="0"/>
              <a:t>, </a:t>
            </a:r>
            <a:r>
              <a:rPr lang="ru-RU" b="1" dirty="0" err="1" smtClean="0"/>
              <a:t>незвичайне</a:t>
            </a:r>
            <a:r>
              <a:rPr lang="ru-RU" b="1" dirty="0" smtClean="0"/>
              <a:t>, </a:t>
            </a:r>
            <a:r>
              <a:rPr lang="ru-RU" b="1" dirty="0" err="1" smtClean="0"/>
              <a:t>фантастичне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повчальне</a:t>
            </a:r>
            <a:r>
              <a:rPr lang="ru-RU" b="1" dirty="0" smtClean="0"/>
              <a:t>. </a:t>
            </a:r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772400" cy="1470025"/>
          </a:xfrm>
        </p:spPr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Попрацюємо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із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скоромовкою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2143116"/>
            <a:ext cx="6629424" cy="349568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Казки,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казки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так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цікаво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Літературних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авторів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чимало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Франко,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Нестайко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Українка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uk-U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Забіла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uk-UA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Ярмиш</a:t>
            </a:r>
            <a:r>
              <a:rPr lang="uk-U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і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Олена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Пчілка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uk-UA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Робота </a:t>
            </a:r>
            <a:r>
              <a:rPr lang="ru-RU" b="1" dirty="0" err="1" smtClean="0">
                <a:solidFill>
                  <a:srgbClr val="FF0000"/>
                </a:solidFill>
              </a:rPr>
              <a:t>з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чистомовкою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2614618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Ич-Ич-Ич</a:t>
            </a:r>
            <a:r>
              <a:rPr lang="ru-RU" b="1" dirty="0" smtClean="0"/>
              <a:t> – </a:t>
            </a:r>
            <a:r>
              <a:rPr lang="ru-RU" b="1" dirty="0" err="1" smtClean="0"/>
              <a:t>літературних</a:t>
            </a:r>
            <a:r>
              <a:rPr lang="ru-RU" b="1" dirty="0" smtClean="0"/>
              <a:t> </a:t>
            </a:r>
            <a:r>
              <a:rPr lang="ru-RU" b="1" dirty="0" err="1" smtClean="0"/>
              <a:t>авторів</a:t>
            </a:r>
            <a:r>
              <a:rPr lang="ru-RU" b="1" dirty="0" smtClean="0"/>
              <a:t> </a:t>
            </a:r>
            <a:r>
              <a:rPr lang="ru-RU" b="1" dirty="0" err="1" smtClean="0"/>
              <a:t>поклич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Ову-Ову-Ову</a:t>
            </a:r>
            <a:r>
              <a:rPr lang="ru-RU" b="1" dirty="0" smtClean="0"/>
              <a:t> – у </a:t>
            </a:r>
            <a:r>
              <a:rPr lang="ru-RU" b="1" dirty="0" err="1" smtClean="0"/>
              <a:t>подорож</a:t>
            </a:r>
            <a:r>
              <a:rPr lang="ru-RU" b="1" dirty="0" smtClean="0"/>
              <a:t> </a:t>
            </a:r>
            <a:r>
              <a:rPr lang="ru-RU" b="1" dirty="0" err="1" smtClean="0"/>
              <a:t>казкову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Яти-Яти-Яти – </a:t>
            </a:r>
            <a:r>
              <a:rPr lang="ru-RU" b="1" dirty="0" err="1" smtClean="0"/>
              <a:t>щоб</a:t>
            </a:r>
            <a:r>
              <a:rPr lang="ru-RU" b="1" dirty="0" smtClean="0"/>
              <a:t> </a:t>
            </a:r>
            <a:r>
              <a:rPr lang="ru-RU" b="1" dirty="0" err="1" smtClean="0"/>
              <a:t>мудрість</a:t>
            </a:r>
            <a:r>
              <a:rPr lang="ru-RU" b="1" dirty="0" smtClean="0"/>
              <a:t> </a:t>
            </a:r>
            <a:r>
              <a:rPr lang="ru-RU" b="1" dirty="0" err="1" smtClean="0"/>
              <a:t>перейняти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Ати-Ати-Ати</a:t>
            </a:r>
            <a:r>
              <a:rPr lang="ru-RU" b="1" dirty="0" smtClean="0"/>
              <a:t> –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добрими</a:t>
            </a:r>
            <a:r>
              <a:rPr lang="ru-RU" b="1" dirty="0" smtClean="0"/>
              <a:t> нам стати.</a:t>
            </a:r>
            <a:endParaRPr lang="uk-UA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ізновид казок - Світ дити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8172504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Першим автором </a:t>
            </a:r>
            <a:r>
              <a:rPr lang="ru-RU" dirty="0" err="1" smtClean="0"/>
              <a:t>літературної</a:t>
            </a:r>
            <a:r>
              <a:rPr lang="ru-RU" dirty="0" smtClean="0"/>
              <a:t> </a:t>
            </a:r>
            <a:r>
              <a:rPr lang="ru-RU" dirty="0" err="1" smtClean="0"/>
              <a:t>казки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Шарль Перо</a:t>
            </a:r>
            <a:endParaRPr lang="uk-UA" dirty="0"/>
          </a:p>
        </p:txBody>
      </p:sp>
      <p:pic>
        <p:nvPicPr>
          <p:cNvPr id="1026" name="Picture 2" descr="Перро, Шарль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643050"/>
            <a:ext cx="3857652" cy="4955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Червона</a:t>
            </a:r>
            <a:r>
              <a:rPr lang="ru-RU" b="1" dirty="0" smtClean="0"/>
              <a:t> шапочка»</a:t>
            </a:r>
            <a:endParaRPr lang="uk-UA" b="1" dirty="0"/>
          </a:p>
        </p:txBody>
      </p:sp>
      <p:pic>
        <p:nvPicPr>
          <p:cNvPr id="18434" name="Picture 2" descr="Червона Шапочка (картонка) | Книжкова Хата - магазин цікавих книг! м.  Коломия, вул. Чорновола, 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500174"/>
            <a:ext cx="3810000" cy="5143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Попелюшка</a:t>
            </a:r>
            <a:r>
              <a:rPr lang="ru-RU" b="1" dirty="0" smtClean="0"/>
              <a:t>»</a:t>
            </a:r>
            <a:endParaRPr lang="uk-UA" b="1" dirty="0"/>
          </a:p>
        </p:txBody>
      </p:sp>
      <p:pic>
        <p:nvPicPr>
          <p:cNvPr id="20482" name="Picture 2" descr="Купити книгу Попелюшка (Шарль Перро) - 978-966-2269-65-9 | Інтернет-магазин  Yakaboo.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428736"/>
            <a:ext cx="3571900" cy="5070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Кіт</a:t>
            </a:r>
            <a:r>
              <a:rPr lang="ru-RU" b="1" dirty="0" smtClean="0"/>
              <a:t> у </a:t>
            </a:r>
            <a:r>
              <a:rPr lang="ru-RU" b="1" dirty="0" err="1" smtClean="0"/>
              <a:t>чоботях</a:t>
            </a:r>
            <a:r>
              <a:rPr lang="ru-RU" b="1" dirty="0" smtClean="0"/>
              <a:t>»</a:t>
            </a:r>
            <a:endParaRPr lang="uk-UA" b="1" dirty="0"/>
          </a:p>
        </p:txBody>
      </p:sp>
      <p:pic>
        <p:nvPicPr>
          <p:cNvPr id="19458" name="Picture 2" descr="Шарль Перро: Кіт у Чоботях - купить в интернет магазине, продажа с  доставкой - Днепр, Киев, Украина - Книги для детей 0 - 2 л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564443"/>
            <a:ext cx="3714776" cy="5293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8229600" cy="107157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Василь </a:t>
            </a:r>
            <a:r>
              <a:rPr lang="ru-RU" dirty="0" err="1" smtClean="0"/>
              <a:t>Сухомлинський</a:t>
            </a:r>
            <a:r>
              <a:rPr lang="ru-RU" dirty="0" smtClean="0"/>
              <a:t>     Наталя </a:t>
            </a:r>
            <a:r>
              <a:rPr lang="ru-RU" dirty="0" err="1" smtClean="0"/>
              <a:t>Забіла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21506" name="Picture 2" descr="В.О.Сухомлинський – МНУ iм. В.О.Сухомлинськ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00240"/>
            <a:ext cx="3499325" cy="4286256"/>
          </a:xfrm>
          <a:prstGeom prst="rect">
            <a:avLst/>
          </a:prstGeom>
          <a:noFill/>
        </p:spPr>
      </p:pic>
      <p:sp>
        <p:nvSpPr>
          <p:cNvPr id="21508" name="AutoShape 4" descr="1903 – народилася Наталя Забіла, дитяча письменниця і перекладач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10" name="AutoShape 6" descr="1903 – народилася Наталя Забіла, дитяча письменниця і перекладач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1512" name="Picture 8" descr="Національна бібліотека України ім. Ярослава Мудрог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00240"/>
            <a:ext cx="3214710" cy="4253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Всеволод </a:t>
            </a:r>
            <a:r>
              <a:rPr lang="ru-RU" dirty="0" err="1" smtClean="0"/>
              <a:t>Нестайко</a:t>
            </a:r>
            <a:r>
              <a:rPr lang="ru-RU" dirty="0" smtClean="0"/>
              <a:t>, </a:t>
            </a:r>
            <a:r>
              <a:rPr lang="ru-RU" dirty="0" err="1" smtClean="0"/>
              <a:t>Олена</a:t>
            </a:r>
            <a:r>
              <a:rPr lang="ru-RU" dirty="0" smtClean="0"/>
              <a:t> </a:t>
            </a:r>
            <a:r>
              <a:rPr lang="ru-RU" dirty="0" err="1" smtClean="0"/>
              <a:t>Пчілка</a:t>
            </a:r>
            <a:r>
              <a:rPr lang="ru-RU" dirty="0" smtClean="0"/>
              <a:t>, Леся </a:t>
            </a:r>
            <a:r>
              <a:rPr lang="ru-RU" dirty="0" err="1" smtClean="0"/>
              <a:t>Українка</a:t>
            </a:r>
            <a:endParaRPr lang="uk-UA" dirty="0"/>
          </a:p>
        </p:txBody>
      </p:sp>
      <p:pic>
        <p:nvPicPr>
          <p:cNvPr id="22530" name="Picture 2" descr="Всеволод Нестайк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314327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Олена Пчілка — Вікіпеді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428736"/>
            <a:ext cx="2143128" cy="3059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6" descr="Леся Українка. Геніальна дочка українського народу - Korrespondent.n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4501718"/>
            <a:ext cx="3298795" cy="2356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О. Пчілка «Лисиччина учта»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9"/>
            <a:ext cx="8229600" cy="3857652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 smtClean="0"/>
              <a:t>Закликала </a:t>
            </a:r>
            <a:r>
              <a:rPr lang="ru-RU" sz="3000" b="1" dirty="0" err="1" smtClean="0"/>
              <a:t>лисиця</a:t>
            </a:r>
            <a:r>
              <a:rPr lang="ru-RU" sz="3000" b="1" dirty="0" smtClean="0"/>
              <a:t> журавля в </a:t>
            </a:r>
            <a:r>
              <a:rPr lang="ru-RU" sz="3000" b="1" dirty="0" err="1" smtClean="0"/>
              <a:t>гості</a:t>
            </a:r>
            <a:r>
              <a:rPr lang="ru-RU" sz="3000" b="1" dirty="0" smtClean="0"/>
              <a:t> до себе. </a:t>
            </a:r>
            <a:r>
              <a:rPr lang="ru-RU" sz="3000" b="1" dirty="0" err="1" smtClean="0"/>
              <a:t>Зварила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молочної</a:t>
            </a:r>
            <a:r>
              <a:rPr lang="ru-RU" sz="3000" b="1" dirty="0" smtClean="0"/>
              <a:t> кашки — </a:t>
            </a:r>
            <a:r>
              <a:rPr lang="ru-RU" sz="3000" b="1" dirty="0" err="1" smtClean="0"/>
              <a:t>дуже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смачної</a:t>
            </a:r>
            <a:r>
              <a:rPr lang="ru-RU" sz="3000" b="1" dirty="0" smtClean="0"/>
              <a:t> — подала на </a:t>
            </a:r>
            <a:r>
              <a:rPr lang="ru-RU" sz="3000" b="1" dirty="0" err="1" smtClean="0"/>
              <a:t>тарілочці</a:t>
            </a:r>
            <a:r>
              <a:rPr lang="ru-RU" sz="3000" b="1" dirty="0" smtClean="0"/>
              <a:t>.</a:t>
            </a:r>
          </a:p>
          <a:p>
            <a:r>
              <a:rPr lang="ru-RU" sz="3000" b="1" dirty="0" err="1" smtClean="0"/>
              <a:t>Дзьобав</a:t>
            </a:r>
            <a:r>
              <a:rPr lang="ru-RU" sz="3000" b="1" dirty="0" smtClean="0"/>
              <a:t>, </a:t>
            </a:r>
            <a:r>
              <a:rPr lang="ru-RU" sz="3000" b="1" dirty="0" err="1" smtClean="0"/>
              <a:t>дзьобав</a:t>
            </a:r>
            <a:r>
              <a:rPr lang="ru-RU" sz="3000" b="1" dirty="0" smtClean="0"/>
              <a:t> журавель ту кашку — </a:t>
            </a:r>
            <a:r>
              <a:rPr lang="ru-RU" sz="3000" b="1" dirty="0" err="1" smtClean="0"/>
              <a:t>нічого</a:t>
            </a:r>
            <a:r>
              <a:rPr lang="ru-RU" sz="3000" b="1" dirty="0" smtClean="0"/>
              <a:t> не </a:t>
            </a:r>
            <a:r>
              <a:rPr lang="ru-RU" sz="3000" b="1" dirty="0" err="1" smtClean="0"/>
              <a:t>вдіє</a:t>
            </a:r>
            <a:r>
              <a:rPr lang="ru-RU" sz="3000" b="1" dirty="0" smtClean="0"/>
              <a:t>, </a:t>
            </a:r>
            <a:r>
              <a:rPr lang="ru-RU" sz="3000" b="1" dirty="0" err="1" smtClean="0"/>
              <a:t>не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захопить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своїм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дзьобом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каші</a:t>
            </a:r>
            <a:r>
              <a:rPr lang="ru-RU" sz="3000" b="1" dirty="0" smtClean="0"/>
              <a:t>, </a:t>
            </a:r>
            <a:r>
              <a:rPr lang="ru-RU" sz="3000" b="1" dirty="0" err="1" smtClean="0"/>
              <a:t>бо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мілка</a:t>
            </a:r>
            <a:r>
              <a:rPr lang="ru-RU" sz="3000" b="1" dirty="0" smtClean="0"/>
              <a:t> мисочка! А лисичка дивиться та </a:t>
            </a:r>
            <a:r>
              <a:rPr lang="ru-RU" sz="3000" b="1" dirty="0" err="1" smtClean="0"/>
              <a:t>ще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й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припрошує</a:t>
            </a:r>
            <a:r>
              <a:rPr lang="ru-RU" sz="3000" b="1" dirty="0" smtClean="0"/>
              <a:t>:</a:t>
            </a:r>
          </a:p>
          <a:p>
            <a:r>
              <a:rPr lang="ru-RU" sz="3000" b="1" dirty="0" smtClean="0"/>
              <a:t>— </a:t>
            </a:r>
            <a:r>
              <a:rPr lang="ru-RU" sz="3000" b="1" dirty="0" err="1" smtClean="0"/>
              <a:t>Їж</a:t>
            </a:r>
            <a:r>
              <a:rPr lang="ru-RU" sz="3000" b="1" dirty="0" smtClean="0"/>
              <a:t>, голубе, </a:t>
            </a:r>
            <a:r>
              <a:rPr lang="ru-RU" sz="3000" b="1" dirty="0" err="1" smtClean="0"/>
              <a:t>їж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мій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сусідоньку</a:t>
            </a:r>
            <a:r>
              <a:rPr lang="ru-RU" sz="3000" b="1" dirty="0" smtClean="0"/>
              <a:t>!</a:t>
            </a:r>
          </a:p>
          <a:p>
            <a:r>
              <a:rPr lang="ru-RU" sz="3000" b="1" dirty="0" smtClean="0"/>
              <a:t>Так </a:t>
            </a:r>
            <a:r>
              <a:rPr lang="ru-RU" sz="3000" b="1" dirty="0" err="1" smtClean="0"/>
              <a:t>ні</a:t>
            </a:r>
            <a:r>
              <a:rPr lang="ru-RU" sz="3000" b="1" dirty="0" smtClean="0"/>
              <a:t>! Не </a:t>
            </a:r>
            <a:r>
              <a:rPr lang="ru-RU" sz="3000" b="1" dirty="0" err="1" smtClean="0"/>
              <a:t>захопить</a:t>
            </a:r>
            <a:r>
              <a:rPr lang="ru-RU" sz="3000" b="1" dirty="0" smtClean="0"/>
              <a:t> журавель кашки! Так </a:t>
            </a:r>
            <a:r>
              <a:rPr lang="ru-RU" sz="3000" b="1" dirty="0" err="1" smtClean="0"/>
              <a:t>і</a:t>
            </a:r>
            <a:r>
              <a:rPr lang="ru-RU" sz="3000" b="1" dirty="0" smtClean="0"/>
              <a:t> не </a:t>
            </a:r>
            <a:r>
              <a:rPr lang="ru-RU" sz="3000" b="1" dirty="0" err="1" smtClean="0"/>
              <a:t>міг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поживитися</a:t>
            </a:r>
            <a:r>
              <a:rPr lang="ru-RU" sz="3000" b="1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4290"/>
            <a:ext cx="7572428" cy="478634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— Ну,— </a:t>
            </a:r>
            <a:r>
              <a:rPr lang="ru-RU" b="1" dirty="0" err="1" smtClean="0">
                <a:solidFill>
                  <a:schemeClr val="tx1"/>
                </a:solidFill>
              </a:rPr>
              <a:t>каже</a:t>
            </a:r>
            <a:r>
              <a:rPr lang="ru-RU" b="1" dirty="0" smtClean="0">
                <a:solidFill>
                  <a:schemeClr val="tx1"/>
                </a:solidFill>
              </a:rPr>
              <a:t> лисичка,— коли так </a:t>
            </a:r>
            <a:r>
              <a:rPr lang="ru-RU" b="1" dirty="0" err="1" smtClean="0">
                <a:solidFill>
                  <a:schemeClr val="tx1"/>
                </a:solidFill>
              </a:rPr>
              <a:t>гордуєш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моєю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учтою</a:t>
            </a:r>
            <a:r>
              <a:rPr lang="ru-RU" b="1" dirty="0" smtClean="0">
                <a:solidFill>
                  <a:schemeClr val="tx1"/>
                </a:solidFill>
              </a:rPr>
              <a:t>, то треба </a:t>
            </a:r>
            <a:r>
              <a:rPr lang="ru-RU" b="1" dirty="0" err="1" smtClean="0">
                <a:solidFill>
                  <a:schemeClr val="tx1"/>
                </a:solidFill>
              </a:rPr>
              <a:t>хоч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самій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із'їсти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щоб</a:t>
            </a:r>
            <a:r>
              <a:rPr lang="ru-RU" b="1" dirty="0" smtClean="0">
                <a:solidFill>
                  <a:schemeClr val="tx1"/>
                </a:solidFill>
              </a:rPr>
              <a:t> моя </a:t>
            </a:r>
            <a:r>
              <a:rPr lang="ru-RU" b="1" dirty="0" err="1" smtClean="0">
                <a:solidFill>
                  <a:schemeClr val="tx1"/>
                </a:solidFill>
              </a:rPr>
              <a:t>праця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дармо</a:t>
            </a:r>
            <a:r>
              <a:rPr lang="ru-RU" b="1" dirty="0" smtClean="0">
                <a:solidFill>
                  <a:schemeClr val="tx1"/>
                </a:solidFill>
              </a:rPr>
              <a:t> не пропала!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Та </a:t>
            </a:r>
            <a:r>
              <a:rPr lang="ru-RU" b="1" dirty="0" err="1" smtClean="0">
                <a:solidFill>
                  <a:schemeClr val="tx1"/>
                </a:solidFill>
              </a:rPr>
              <a:t>й</a:t>
            </a:r>
            <a:r>
              <a:rPr lang="ru-RU" b="1" dirty="0" smtClean="0">
                <a:solidFill>
                  <a:schemeClr val="tx1"/>
                </a:solidFill>
              </a:rPr>
              <a:t> почала </a:t>
            </a:r>
            <a:r>
              <a:rPr lang="ru-RU" b="1" dirty="0" err="1" smtClean="0">
                <a:solidFill>
                  <a:schemeClr val="tx1"/>
                </a:solidFill>
              </a:rPr>
              <a:t>лизати</a:t>
            </a:r>
            <a:r>
              <a:rPr lang="ru-RU" b="1" dirty="0" smtClean="0">
                <a:solidFill>
                  <a:schemeClr val="tx1"/>
                </a:solidFill>
              </a:rPr>
              <a:t> кашку, </a:t>
            </a:r>
            <a:r>
              <a:rPr lang="ru-RU" b="1" dirty="0" err="1" smtClean="0">
                <a:solidFill>
                  <a:schemeClr val="tx1"/>
                </a:solidFill>
              </a:rPr>
              <a:t>бо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їй</a:t>
            </a:r>
            <a:r>
              <a:rPr lang="ru-RU" b="1" dirty="0" smtClean="0">
                <a:solidFill>
                  <a:schemeClr val="tx1"/>
                </a:solidFill>
              </a:rPr>
              <a:t> же </a:t>
            </a:r>
            <a:r>
              <a:rPr lang="ru-RU" b="1" dirty="0" err="1" smtClean="0">
                <a:solidFill>
                  <a:schemeClr val="tx1"/>
                </a:solidFill>
              </a:rPr>
              <a:t>саме</a:t>
            </a:r>
            <a:r>
              <a:rPr lang="ru-RU" b="1" dirty="0" smtClean="0">
                <a:solidFill>
                  <a:schemeClr val="tx1"/>
                </a:solidFill>
              </a:rPr>
              <a:t> добре </a:t>
            </a:r>
            <a:r>
              <a:rPr lang="ru-RU" b="1" dirty="0" err="1" smtClean="0">
                <a:solidFill>
                  <a:schemeClr val="tx1"/>
                </a:solidFill>
              </a:rPr>
              <a:t>лизати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з</a:t>
            </a:r>
            <a:r>
              <a:rPr lang="ru-RU" b="1" dirty="0" smtClean="0">
                <a:solidFill>
                  <a:schemeClr val="tx1"/>
                </a:solidFill>
              </a:rPr>
              <a:t> мисочки.</a:t>
            </a:r>
          </a:p>
          <a:p>
            <a:pPr algn="just"/>
            <a:r>
              <a:rPr lang="ru-RU" b="1" dirty="0" err="1" smtClean="0">
                <a:solidFill>
                  <a:schemeClr val="tx1"/>
                </a:solidFill>
              </a:rPr>
              <a:t>Зібрався</a:t>
            </a:r>
            <a:r>
              <a:rPr lang="ru-RU" b="1" dirty="0" smtClean="0">
                <a:solidFill>
                  <a:schemeClr val="tx1"/>
                </a:solidFill>
              </a:rPr>
              <a:t> журавель </a:t>
            </a:r>
            <a:r>
              <a:rPr lang="ru-RU" b="1" dirty="0" err="1" smtClean="0">
                <a:solidFill>
                  <a:schemeClr val="tx1"/>
                </a:solidFill>
              </a:rPr>
              <a:t>додому</a:t>
            </a:r>
            <a:r>
              <a:rPr lang="ru-RU" b="1" dirty="0" smtClean="0">
                <a:solidFill>
                  <a:schemeClr val="tx1"/>
                </a:solidFill>
              </a:rPr>
              <a:t>, а сам </a:t>
            </a:r>
            <a:r>
              <a:rPr lang="ru-RU" b="1" dirty="0" err="1" smtClean="0">
                <a:solidFill>
                  <a:schemeClr val="tx1"/>
                </a:solidFill>
              </a:rPr>
              <a:t>думає</a:t>
            </a:r>
            <a:r>
              <a:rPr lang="ru-RU" b="1" dirty="0" smtClean="0">
                <a:solidFill>
                  <a:schemeClr val="tx1"/>
                </a:solidFill>
              </a:rPr>
              <a:t>: «Ну, </a:t>
            </a:r>
            <a:r>
              <a:rPr lang="ru-RU" b="1" dirty="0" err="1" smtClean="0">
                <a:solidFill>
                  <a:schemeClr val="tx1"/>
                </a:solidFill>
              </a:rPr>
              <a:t>стривай</a:t>
            </a:r>
            <a:r>
              <a:rPr lang="ru-RU" b="1" dirty="0" smtClean="0">
                <a:solidFill>
                  <a:schemeClr val="tx1"/>
                </a:solidFill>
              </a:rPr>
              <a:t> же, </a:t>
            </a:r>
            <a:r>
              <a:rPr lang="ru-RU" b="1" dirty="0" err="1" smtClean="0">
                <a:solidFill>
                  <a:schemeClr val="tx1"/>
                </a:solidFill>
              </a:rPr>
              <a:t>голубко</a:t>
            </a:r>
            <a:r>
              <a:rPr lang="ru-RU" b="1" dirty="0" smtClean="0">
                <a:solidFill>
                  <a:schemeClr val="tx1"/>
                </a:solidFill>
              </a:rPr>
              <a:t>!» А </a:t>
            </a:r>
            <a:r>
              <a:rPr lang="ru-RU" b="1" dirty="0" err="1" smtClean="0">
                <a:solidFill>
                  <a:schemeClr val="tx1"/>
                </a:solidFill>
              </a:rPr>
              <a:t>лисичці</a:t>
            </a:r>
            <a:r>
              <a:rPr lang="ru-RU" b="1" dirty="0" smtClean="0">
                <a:solidFill>
                  <a:schemeClr val="tx1"/>
                </a:solidFill>
              </a:rPr>
              <a:t> сказав: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— </a:t>
            </a:r>
            <a:r>
              <a:rPr lang="ru-RU" b="1" dirty="0" err="1" smtClean="0">
                <a:solidFill>
                  <a:schemeClr val="tx1"/>
                </a:solidFill>
              </a:rPr>
              <a:t>Бувай</a:t>
            </a:r>
            <a:r>
              <a:rPr lang="ru-RU" b="1" dirty="0" smtClean="0">
                <a:solidFill>
                  <a:schemeClr val="tx1"/>
                </a:solidFill>
              </a:rPr>
              <a:t> здорова! Та прошу тебе, </a:t>
            </a:r>
            <a:r>
              <a:rPr lang="ru-RU" b="1" dirty="0" err="1" smtClean="0">
                <a:solidFill>
                  <a:schemeClr val="tx1"/>
                </a:solidFill>
              </a:rPr>
              <a:t>приходь</a:t>
            </a:r>
            <a:r>
              <a:rPr lang="ru-RU" b="1" dirty="0" smtClean="0">
                <a:solidFill>
                  <a:schemeClr val="tx1"/>
                </a:solidFill>
              </a:rPr>
              <a:t> до мене завтра на </a:t>
            </a:r>
            <a:r>
              <a:rPr lang="ru-RU" b="1" dirty="0" err="1" smtClean="0">
                <a:solidFill>
                  <a:schemeClr val="tx1"/>
                </a:solidFill>
              </a:rPr>
              <a:t>обід</a:t>
            </a:r>
            <a:r>
              <a:rPr lang="ru-RU" b="1" dirty="0" smtClean="0">
                <a:solidFill>
                  <a:schemeClr val="tx1"/>
                </a:solidFill>
              </a:rPr>
              <a:t>!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— Добре, добре! — </a:t>
            </a:r>
            <a:r>
              <a:rPr lang="ru-RU" b="1" dirty="0" err="1" smtClean="0">
                <a:solidFill>
                  <a:schemeClr val="tx1"/>
                </a:solidFill>
              </a:rPr>
              <a:t>каже</a:t>
            </a:r>
            <a:r>
              <a:rPr lang="ru-RU" b="1" dirty="0" smtClean="0">
                <a:solidFill>
                  <a:schemeClr val="tx1"/>
                </a:solidFill>
              </a:rPr>
              <a:t> лисичка,— </a:t>
            </a:r>
            <a:r>
              <a:rPr lang="ru-RU" b="1" dirty="0" err="1" smtClean="0">
                <a:solidFill>
                  <a:schemeClr val="tx1"/>
                </a:solidFill>
              </a:rPr>
              <a:t>прийду</a:t>
            </a:r>
            <a:r>
              <a:rPr lang="ru-RU" b="1" dirty="0" smtClean="0">
                <a:solidFill>
                  <a:schemeClr val="tx1"/>
                </a:solidFill>
              </a:rPr>
              <a:t>!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Другого дня </a:t>
            </a:r>
            <a:r>
              <a:rPr lang="ru-RU" b="1" dirty="0" err="1" smtClean="0">
                <a:solidFill>
                  <a:schemeClr val="tx1"/>
                </a:solidFill>
              </a:rPr>
              <a:t>прибігла</a:t>
            </a:r>
            <a:r>
              <a:rPr lang="ru-RU" b="1" dirty="0" smtClean="0">
                <a:solidFill>
                  <a:schemeClr val="tx1"/>
                </a:solidFill>
              </a:rPr>
              <a:t> лисичка до журавля на </a:t>
            </a:r>
            <a:r>
              <a:rPr lang="ru-RU" b="1" dirty="0" err="1" smtClean="0">
                <a:solidFill>
                  <a:schemeClr val="tx1"/>
                </a:solidFill>
              </a:rPr>
              <a:t>обід</a:t>
            </a:r>
            <a:r>
              <a:rPr lang="ru-RU" b="1" dirty="0" smtClean="0">
                <a:solidFill>
                  <a:schemeClr val="tx1"/>
                </a:solidFill>
              </a:rPr>
              <a:t>. </a:t>
            </a: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22960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/>
              <a:t>Журавель наварив меду, такого доброго-доброго, та </a:t>
            </a:r>
            <a:r>
              <a:rPr lang="ru-RU" b="1" dirty="0" err="1" smtClean="0"/>
              <a:t>й</a:t>
            </a:r>
            <a:r>
              <a:rPr lang="ru-RU" b="1" dirty="0" smtClean="0"/>
              <a:t> поставив у </a:t>
            </a:r>
            <a:r>
              <a:rPr lang="ru-RU" b="1" dirty="0" err="1" smtClean="0"/>
              <a:t>пляшці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довгою</a:t>
            </a:r>
            <a:r>
              <a:rPr lang="ru-RU" b="1" dirty="0" smtClean="0"/>
              <a:t>, </a:t>
            </a:r>
            <a:r>
              <a:rPr lang="ru-RU" b="1" dirty="0" err="1" smtClean="0"/>
              <a:t>вузькою</a:t>
            </a:r>
            <a:r>
              <a:rPr lang="ru-RU" b="1" dirty="0" smtClean="0"/>
              <a:t> </a:t>
            </a:r>
            <a:r>
              <a:rPr lang="ru-RU" b="1" dirty="0" err="1" smtClean="0"/>
              <a:t>шийкою</a:t>
            </a:r>
            <a:r>
              <a:rPr lang="ru-RU" b="1" dirty="0" smtClean="0"/>
              <a:t>.</a:t>
            </a:r>
          </a:p>
          <a:p>
            <a:pPr algn="just"/>
            <a:r>
              <a:rPr lang="ru-RU" b="1" dirty="0" smtClean="0"/>
              <a:t>Ну, </a:t>
            </a:r>
            <a:r>
              <a:rPr lang="ru-RU" b="1" dirty="0" err="1" smtClean="0"/>
              <a:t>це</a:t>
            </a:r>
            <a:r>
              <a:rPr lang="ru-RU" b="1" dirty="0" smtClean="0"/>
              <a:t> </a:t>
            </a:r>
            <a:r>
              <a:rPr lang="ru-RU" b="1" dirty="0" err="1" smtClean="0"/>
              <a:t>вже</a:t>
            </a:r>
            <a:r>
              <a:rPr lang="ru-RU" b="1" dirty="0" smtClean="0"/>
              <a:t> для </a:t>
            </a:r>
            <a:r>
              <a:rPr lang="ru-RU" b="1" dirty="0" err="1" smtClean="0"/>
              <a:t>гості</a:t>
            </a:r>
            <a:r>
              <a:rPr lang="ru-RU" b="1" dirty="0" smtClean="0"/>
              <a:t> </a:t>
            </a:r>
            <a:r>
              <a:rPr lang="ru-RU" b="1" dirty="0" err="1" smtClean="0"/>
              <a:t>невлад</a:t>
            </a:r>
            <a:r>
              <a:rPr lang="ru-RU" b="1" dirty="0" smtClean="0"/>
              <a:t>! Лисичка </a:t>
            </a:r>
            <a:r>
              <a:rPr lang="ru-RU" b="1" dirty="0" err="1" smtClean="0"/>
              <a:t>і</a:t>
            </a:r>
            <a:r>
              <a:rPr lang="ru-RU" b="1" dirty="0" smtClean="0"/>
              <a:t> сяк, </a:t>
            </a:r>
            <a:r>
              <a:rPr lang="ru-RU" b="1" dirty="0" err="1" smtClean="0"/>
              <a:t>і</a:t>
            </a:r>
            <a:r>
              <a:rPr lang="ru-RU" b="1" dirty="0" smtClean="0"/>
              <a:t> так,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язиком</a:t>
            </a:r>
            <a:r>
              <a:rPr lang="ru-RU" b="1" dirty="0" smtClean="0"/>
              <a:t> — </a:t>
            </a:r>
            <a:r>
              <a:rPr lang="ru-RU" b="1" dirty="0" err="1" smtClean="0"/>
              <a:t>ніяк</a:t>
            </a:r>
            <a:r>
              <a:rPr lang="ru-RU" b="1" dirty="0" smtClean="0"/>
              <a:t> не </a:t>
            </a:r>
            <a:r>
              <a:rPr lang="ru-RU" b="1" dirty="0" err="1" smtClean="0"/>
              <a:t>здобуде</a:t>
            </a:r>
            <a:r>
              <a:rPr lang="ru-RU" b="1" dirty="0" smtClean="0"/>
              <a:t> медку!</a:t>
            </a:r>
          </a:p>
          <a:p>
            <a:pPr algn="just"/>
            <a:r>
              <a:rPr lang="ru-RU" b="1" dirty="0" smtClean="0"/>
              <a:t>— Ну, </a:t>
            </a:r>
            <a:r>
              <a:rPr lang="ru-RU" b="1" dirty="0" err="1" smtClean="0"/>
              <a:t>каже</a:t>
            </a:r>
            <a:r>
              <a:rPr lang="ru-RU" b="1" dirty="0" smtClean="0"/>
              <a:t> журавель,— </a:t>
            </a:r>
            <a:r>
              <a:rPr lang="ru-RU" b="1" dirty="0" err="1" smtClean="0"/>
              <a:t>щось</a:t>
            </a:r>
            <a:r>
              <a:rPr lang="ru-RU" b="1" dirty="0" smtClean="0"/>
              <a:t> </a:t>
            </a:r>
            <a:r>
              <a:rPr lang="ru-RU" b="1" dirty="0" err="1" smtClean="0"/>
              <a:t>мій</a:t>
            </a:r>
            <a:r>
              <a:rPr lang="ru-RU" b="1" dirty="0" smtClean="0"/>
              <a:t> медок усе </a:t>
            </a:r>
            <a:r>
              <a:rPr lang="ru-RU" b="1" dirty="0" err="1" smtClean="0"/>
              <a:t>цілий</a:t>
            </a:r>
            <a:r>
              <a:rPr lang="ru-RU" b="1" dirty="0" smtClean="0"/>
              <a:t>, треба </a:t>
            </a:r>
            <a:r>
              <a:rPr lang="ru-RU" b="1" dirty="0" err="1" smtClean="0"/>
              <a:t>вже</a:t>
            </a:r>
            <a:r>
              <a:rPr lang="ru-RU" b="1" dirty="0" smtClean="0"/>
              <a:t> самому </a:t>
            </a:r>
            <a:r>
              <a:rPr lang="ru-RU" b="1" dirty="0" err="1" smtClean="0"/>
              <a:t>випити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що</a:t>
            </a:r>
            <a:r>
              <a:rPr lang="ru-RU" b="1" dirty="0" smtClean="0"/>
              <a:t>!.. Та </a:t>
            </a:r>
            <a:r>
              <a:rPr lang="ru-RU" b="1" dirty="0" err="1" smtClean="0"/>
              <a:t>й</a:t>
            </a:r>
            <a:r>
              <a:rPr lang="ru-RU" b="1" dirty="0" smtClean="0"/>
              <a:t> став </a:t>
            </a:r>
            <a:r>
              <a:rPr lang="ru-RU" b="1" dirty="0" err="1" smtClean="0"/>
              <a:t>пити</a:t>
            </a:r>
            <a:r>
              <a:rPr lang="ru-RU" b="1" dirty="0" smtClean="0"/>
              <a:t>, </a:t>
            </a:r>
            <a:r>
              <a:rPr lang="ru-RU" b="1" dirty="0" err="1" smtClean="0"/>
              <a:t>засаджуючи</a:t>
            </a:r>
            <a:r>
              <a:rPr lang="ru-RU" b="1" dirty="0" smtClean="0"/>
              <a:t> </a:t>
            </a:r>
            <a:r>
              <a:rPr lang="ru-RU" b="1" dirty="0" err="1" smtClean="0"/>
              <a:t>свого</a:t>
            </a:r>
            <a:r>
              <a:rPr lang="ru-RU" b="1" dirty="0" smtClean="0"/>
              <a:t> </a:t>
            </a:r>
            <a:r>
              <a:rPr lang="ru-RU" b="1" dirty="0" err="1" smtClean="0"/>
              <a:t>довгого</a:t>
            </a:r>
            <a:r>
              <a:rPr lang="ru-RU" b="1" dirty="0" smtClean="0"/>
              <a:t> </a:t>
            </a:r>
            <a:r>
              <a:rPr lang="ru-RU" b="1" dirty="0" err="1" smtClean="0"/>
              <a:t>дзьоба</a:t>
            </a:r>
            <a:r>
              <a:rPr lang="ru-RU" b="1" dirty="0" smtClean="0"/>
              <a:t> в </a:t>
            </a:r>
            <a:r>
              <a:rPr lang="ru-RU" b="1" dirty="0" err="1" smtClean="0"/>
              <a:t>пляшку</a:t>
            </a:r>
            <a:r>
              <a:rPr lang="ru-RU" b="1" dirty="0" smtClean="0"/>
              <a:t>. А лисичка </a:t>
            </a:r>
            <a:r>
              <a:rPr lang="ru-RU" b="1" dirty="0" err="1" smtClean="0"/>
              <a:t>тільки</a:t>
            </a:r>
            <a:r>
              <a:rPr lang="ru-RU" b="1" dirty="0" smtClean="0"/>
              <a:t> </a:t>
            </a:r>
            <a:r>
              <a:rPr lang="ru-RU" b="1" dirty="0" err="1" smtClean="0"/>
              <a:t>дивилася</a:t>
            </a:r>
            <a:r>
              <a:rPr lang="ru-RU" b="1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5083188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Словникова робота.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 </a:t>
            </a:r>
            <a:br>
              <a:rPr lang="uk-UA" b="1" dirty="0" smtClean="0"/>
            </a:br>
            <a:r>
              <a:rPr lang="uk-UA" b="1" dirty="0" smtClean="0">
                <a:solidFill>
                  <a:srgbClr val="FF0000"/>
                </a:solidFill>
              </a:rPr>
              <a:t>Учта </a:t>
            </a:r>
            <a:r>
              <a:rPr lang="uk-UA" b="1" dirty="0" smtClean="0"/>
              <a:t>– пошана.</a:t>
            </a:r>
            <a:br>
              <a:rPr lang="uk-UA" b="1" dirty="0" smtClean="0"/>
            </a:br>
            <a:r>
              <a:rPr lang="uk-UA" b="1" dirty="0" smtClean="0">
                <a:solidFill>
                  <a:srgbClr val="FF0000"/>
                </a:solidFill>
              </a:rPr>
              <a:t>Учта</a:t>
            </a:r>
            <a:r>
              <a:rPr lang="uk-UA" b="1" dirty="0" smtClean="0"/>
              <a:t> – </a:t>
            </a:r>
            <a:r>
              <a:rPr lang="uk-UA" b="1" dirty="0" err="1" smtClean="0"/>
              <a:t>урочитстий</a:t>
            </a:r>
            <a:r>
              <a:rPr lang="uk-UA" b="1" dirty="0" smtClean="0"/>
              <a:t> обід, сніданок, або вечеря, що влаштовується на честь кого-небудь, або на відзначення якоїсь події.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357166"/>
            <a:ext cx="7115196" cy="5857916"/>
          </a:xfrm>
        </p:spPr>
        <p:txBody>
          <a:bodyPr>
            <a:normAutofit fontScale="90000"/>
          </a:bodyPr>
          <a:lstStyle/>
          <a:p>
            <a:pPr algn="l"/>
            <a:r>
              <a:rPr lang="uk-UA" sz="3600" dirty="0" smtClean="0"/>
              <a:t>закликала</a:t>
            </a:r>
            <a:br>
              <a:rPr lang="uk-UA" sz="3600" dirty="0" smtClean="0"/>
            </a:br>
            <a:r>
              <a:rPr lang="uk-UA" sz="3600" dirty="0" smtClean="0"/>
              <a:t>зварила</a:t>
            </a:r>
            <a:br>
              <a:rPr lang="uk-UA" sz="3600" dirty="0" smtClean="0"/>
            </a:br>
            <a:r>
              <a:rPr lang="uk-UA" sz="3600" dirty="0" smtClean="0"/>
              <a:t>припрошує                         лисичка</a:t>
            </a:r>
            <a:br>
              <a:rPr lang="uk-UA" sz="3600" dirty="0" smtClean="0"/>
            </a:br>
            <a:r>
              <a:rPr lang="uk-UA" sz="3600" dirty="0" smtClean="0"/>
              <a:t>поживитися                        журавель</a:t>
            </a:r>
            <a:br>
              <a:rPr lang="uk-UA" sz="3600" dirty="0" smtClean="0"/>
            </a:br>
            <a:r>
              <a:rPr lang="uk-UA" sz="3600" dirty="0" smtClean="0"/>
              <a:t>лизати</a:t>
            </a:r>
            <a:br>
              <a:rPr lang="uk-UA" sz="3600" dirty="0" smtClean="0"/>
            </a:br>
            <a:r>
              <a:rPr lang="uk-UA" sz="3600" dirty="0" smtClean="0"/>
              <a:t>захопить</a:t>
            </a:r>
            <a:br>
              <a:rPr lang="uk-UA" sz="3600" dirty="0" smtClean="0"/>
            </a:br>
            <a:r>
              <a:rPr lang="uk-UA" sz="3600" dirty="0" smtClean="0"/>
              <a:t>зібрався</a:t>
            </a:r>
            <a:br>
              <a:rPr lang="uk-UA" sz="3600" dirty="0" smtClean="0"/>
            </a:br>
            <a:r>
              <a:rPr lang="uk-UA" sz="3600" dirty="0" smtClean="0"/>
              <a:t>прибігла</a:t>
            </a:r>
            <a:br>
              <a:rPr lang="uk-UA" sz="3600" dirty="0" smtClean="0"/>
            </a:br>
            <a:r>
              <a:rPr lang="uk-UA" sz="3600" dirty="0" smtClean="0"/>
              <a:t>наварив</a:t>
            </a:r>
            <a:br>
              <a:rPr lang="uk-UA" sz="3600" dirty="0" smtClean="0"/>
            </a:br>
            <a:r>
              <a:rPr lang="uk-UA" sz="3600" dirty="0" smtClean="0"/>
              <a:t>поставив</a:t>
            </a:r>
            <a:br>
              <a:rPr lang="uk-UA" sz="3600" dirty="0" smtClean="0"/>
            </a:br>
            <a:r>
              <a:rPr lang="uk-UA" sz="3600" dirty="0" smtClean="0"/>
              <a:t>випити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5940444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err="1" smtClean="0"/>
              <a:t>-Як</a:t>
            </a:r>
            <a:r>
              <a:rPr lang="uk-UA" dirty="0" smtClean="0"/>
              <a:t> Лисичка частувала Журавля?</a:t>
            </a:r>
            <a:br>
              <a:rPr lang="uk-UA" dirty="0" smtClean="0"/>
            </a:br>
            <a:r>
              <a:rPr lang="uk-UA" dirty="0" err="1" smtClean="0"/>
              <a:t>-Як</a:t>
            </a:r>
            <a:r>
              <a:rPr lang="uk-UA" dirty="0" smtClean="0"/>
              <a:t> журавель віддячив Лисичці?</a:t>
            </a:r>
            <a:br>
              <a:rPr lang="uk-UA" dirty="0" smtClean="0"/>
            </a:br>
            <a:r>
              <a:rPr lang="uk-UA" dirty="0" err="1" smtClean="0"/>
              <a:t>-Чим</a:t>
            </a:r>
            <a:r>
              <a:rPr lang="uk-UA" dirty="0" smtClean="0"/>
              <a:t> пригощала Лисичка журавля?</a:t>
            </a:r>
            <a:br>
              <a:rPr lang="uk-UA" dirty="0" smtClean="0"/>
            </a:br>
            <a:r>
              <a:rPr lang="uk-UA" dirty="0" err="1" smtClean="0"/>
              <a:t>-Що</a:t>
            </a:r>
            <a:r>
              <a:rPr lang="uk-UA" dirty="0" smtClean="0"/>
              <a:t> подумав Журавель, коли зібрався додому?</a:t>
            </a:r>
            <a:br>
              <a:rPr lang="uk-UA" dirty="0" smtClean="0"/>
            </a:br>
            <a:r>
              <a:rPr lang="uk-UA" dirty="0" err="1" smtClean="0"/>
              <a:t>-Що</a:t>
            </a:r>
            <a:r>
              <a:rPr lang="uk-UA" dirty="0" smtClean="0"/>
              <a:t> приготував Журавель для Лисички?</a:t>
            </a:r>
            <a:br>
              <a:rPr lang="uk-UA" dirty="0" smtClean="0"/>
            </a:br>
            <a:r>
              <a:rPr lang="uk-UA" dirty="0" err="1" smtClean="0"/>
              <a:t>-Як</a:t>
            </a:r>
            <a:r>
              <a:rPr lang="uk-UA" dirty="0" smtClean="0"/>
              <a:t> Лисичка їла в гостях у Журавля?</a:t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714488"/>
            <a:ext cx="7815290" cy="3227401"/>
          </a:xfrm>
        </p:spPr>
        <p:txBody>
          <a:bodyPr>
            <a:normAutofit fontScale="90000"/>
          </a:bodyPr>
          <a:lstStyle/>
          <a:p>
            <a:r>
              <a:rPr lang="uk-UA" b="1" i="1" dirty="0" smtClean="0"/>
              <a:t>Виріс та ума не виніс.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i="1" dirty="0" smtClean="0"/>
              <a:t>Є в глечику молоко, та голова не влазить.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i="1" dirty="0" smtClean="0"/>
              <a:t>Хто дбає, той і має.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224</Words>
  <PresentationFormat>Экран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Тема. Літературні казки</vt:lpstr>
      <vt:lpstr>Попрацюємо із скоромовкою: </vt:lpstr>
      <vt:lpstr>Робота з чистомовкою.</vt:lpstr>
      <vt:lpstr>Слайд 4</vt:lpstr>
      <vt:lpstr>Першим автором літературної казки є Шарль Перо</vt:lpstr>
      <vt:lpstr>«Червона шапочка»</vt:lpstr>
      <vt:lpstr>«Попелюшка»</vt:lpstr>
      <vt:lpstr>«Кіт у чоботях»</vt:lpstr>
      <vt:lpstr>Слайд 9</vt:lpstr>
      <vt:lpstr>Всеволод Нестайко, Олена Пчілка, Леся Українка</vt:lpstr>
      <vt:lpstr>О. Пчілка «Лисиччина учта» </vt:lpstr>
      <vt:lpstr>Слайд 12</vt:lpstr>
      <vt:lpstr>Слайд 13</vt:lpstr>
      <vt:lpstr>Словникова робота.   Учта – пошана. Учта – урочитстий обід, сніданок, або вечеря, що влаштовується на честь кого-небудь, або на відзначення якоїсь події. </vt:lpstr>
      <vt:lpstr>закликала зварила припрошує                         лисичка поживитися                        журавель лизати захопить зібрався прибігла наварив поставив випити </vt:lpstr>
      <vt:lpstr>-Як Лисичка частувала Журавля? -Як журавель віддячив Лисичці? -Чим пригощала Лисичка журавля? -Що подумав Журавель, коли зібрався додому? -Що приготував Журавель для Лисички? -Як Лисичка їла в гостях у Журавля? </vt:lpstr>
      <vt:lpstr>Виріс та ума не виніс. Є в глечику молоко, та голова не влазить. Хто дбає, той і має.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Попрацюємо із скоромовкою: </dc:title>
  <dc:creator>asus</dc:creator>
  <cp:lastModifiedBy>asus</cp:lastModifiedBy>
  <cp:revision>6</cp:revision>
  <dcterms:created xsi:type="dcterms:W3CDTF">2021-01-23T09:40:58Z</dcterms:created>
  <dcterms:modified xsi:type="dcterms:W3CDTF">2021-04-01T07:34:30Z</dcterms:modified>
</cp:coreProperties>
</file>