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5" r:id="rId2"/>
    <p:sldId id="260" r:id="rId3"/>
    <p:sldId id="278" r:id="rId4"/>
    <p:sldId id="279" r:id="rId5"/>
    <p:sldId id="271" r:id="rId6"/>
    <p:sldId id="272" r:id="rId7"/>
    <p:sldId id="263" r:id="rId8"/>
    <p:sldId id="280" r:id="rId9"/>
    <p:sldId id="257" r:id="rId10"/>
    <p:sldId id="285" r:id="rId11"/>
    <p:sldId id="283" r:id="rId12"/>
    <p:sldId id="284" r:id="rId13"/>
    <p:sldId id="277" r:id="rId14"/>
    <p:sldId id="273" r:id="rId15"/>
    <p:sldId id="274" r:id="rId16"/>
    <p:sldId id="25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A4D43B-9BEB-401F-8612-F409C466CD00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88F66D-1D09-46E2-90FD-31ACF9DED60F}">
      <dgm:prSet phldrT="[Текст]" custT="1"/>
      <dgm:spPr/>
      <dgm:t>
        <a:bodyPr/>
        <a:lstStyle/>
        <a:p>
          <a:r>
            <a:rPr lang="ru-RU" sz="2000" dirty="0">
              <a:latin typeface="+mj-lt"/>
            </a:rPr>
            <a:t>Козак </a:t>
          </a:r>
          <a:r>
            <a:rPr lang="ru-RU" sz="2000" dirty="0" err="1">
              <a:latin typeface="+mj-lt"/>
            </a:rPr>
            <a:t>Швайка</a:t>
          </a:r>
          <a:endParaRPr lang="ru-RU" sz="2000" dirty="0">
            <a:latin typeface="+mj-lt"/>
          </a:endParaRPr>
        </a:p>
      </dgm:t>
    </dgm:pt>
    <dgm:pt modelId="{0CA5CD37-AB66-4292-B639-BFB0ECCFC7A8}" type="parTrans" cxnId="{3A8AF75E-34FF-4CD0-87DD-CF5EBC172B6A}">
      <dgm:prSet/>
      <dgm:spPr/>
      <dgm:t>
        <a:bodyPr/>
        <a:lstStyle/>
        <a:p>
          <a:endParaRPr lang="ru-RU"/>
        </a:p>
      </dgm:t>
    </dgm:pt>
    <dgm:pt modelId="{A54C5DA6-5AAE-4F22-9FE5-06C9F292E4E2}" type="sibTrans" cxnId="{3A8AF75E-34FF-4CD0-87DD-CF5EBC172B6A}">
      <dgm:prSet/>
      <dgm:spPr/>
      <dgm:t>
        <a:bodyPr/>
        <a:lstStyle/>
        <a:p>
          <a:endParaRPr lang="ru-RU"/>
        </a:p>
      </dgm:t>
    </dgm:pt>
    <dgm:pt modelId="{7AED0B69-C6BA-431E-AA9D-F659033E87D4}">
      <dgm:prSet phldrT="[Текст]" custT="1"/>
      <dgm:spPr/>
      <dgm:t>
        <a:bodyPr/>
        <a:lstStyle/>
        <a:p>
          <a:r>
            <a:rPr lang="ru-RU" sz="2000" dirty="0">
              <a:latin typeface="+mj-lt"/>
            </a:rPr>
            <a:t>пан </a:t>
          </a:r>
          <a:r>
            <a:rPr lang="ru-RU" sz="2000" dirty="0" err="1">
              <a:latin typeface="+mj-lt"/>
            </a:rPr>
            <a:t>Кобиль-ський</a:t>
          </a:r>
          <a:endParaRPr lang="ru-RU" sz="2000" dirty="0">
            <a:latin typeface="+mj-lt"/>
          </a:endParaRPr>
        </a:p>
      </dgm:t>
    </dgm:pt>
    <dgm:pt modelId="{2F17DE43-3C88-4FEF-95B0-F9FD77DED5AE}" type="parTrans" cxnId="{4CDBD7DE-9F0C-4FE5-A14B-BDB4E43352B2}">
      <dgm:prSet/>
      <dgm:spPr/>
      <dgm:t>
        <a:bodyPr/>
        <a:lstStyle/>
        <a:p>
          <a:endParaRPr lang="ru-RU"/>
        </a:p>
      </dgm:t>
    </dgm:pt>
    <dgm:pt modelId="{F7DD20FD-EA95-4FDB-A509-6865076B1D07}" type="sibTrans" cxnId="{4CDBD7DE-9F0C-4FE5-A14B-BDB4E43352B2}">
      <dgm:prSet/>
      <dgm:spPr/>
      <dgm:t>
        <a:bodyPr/>
        <a:lstStyle/>
        <a:p>
          <a:endParaRPr lang="ru-RU"/>
        </a:p>
      </dgm:t>
    </dgm:pt>
    <dgm:pt modelId="{91EE2660-43D2-4A5A-AD5F-CEF8ED8E9F2E}">
      <dgm:prSet phldrT="[Текст]" custT="1"/>
      <dgm:spPr/>
      <dgm:t>
        <a:bodyPr/>
        <a:lstStyle/>
        <a:p>
          <a:r>
            <a:rPr lang="ru-RU" sz="2000" dirty="0" err="1">
              <a:latin typeface="+mj-lt"/>
            </a:rPr>
            <a:t>дід</a:t>
          </a:r>
          <a:r>
            <a:rPr lang="ru-RU" sz="2000" dirty="0">
              <a:latin typeface="+mj-lt"/>
            </a:rPr>
            <a:t> </a:t>
          </a:r>
          <a:r>
            <a:rPr lang="ru-RU" sz="2000" dirty="0" err="1">
              <a:latin typeface="+mj-lt"/>
            </a:rPr>
            <a:t>Кібчик</a:t>
          </a:r>
          <a:r>
            <a:rPr lang="ru-RU" sz="2000" dirty="0">
              <a:latin typeface="+mj-lt"/>
            </a:rPr>
            <a:t> </a:t>
          </a:r>
        </a:p>
      </dgm:t>
    </dgm:pt>
    <dgm:pt modelId="{03118B21-F134-40CB-B324-258F9FB9F6F5}" type="parTrans" cxnId="{8DE1BBF2-6E32-4012-962B-419145DAE0AB}">
      <dgm:prSet/>
      <dgm:spPr/>
      <dgm:t>
        <a:bodyPr/>
        <a:lstStyle/>
        <a:p>
          <a:endParaRPr lang="ru-RU"/>
        </a:p>
      </dgm:t>
    </dgm:pt>
    <dgm:pt modelId="{02149A57-5018-46B5-A574-AC0F545EBEC2}" type="sibTrans" cxnId="{8DE1BBF2-6E32-4012-962B-419145DAE0AB}">
      <dgm:prSet/>
      <dgm:spPr/>
      <dgm:t>
        <a:bodyPr/>
        <a:lstStyle/>
        <a:p>
          <a:endParaRPr lang="ru-RU"/>
        </a:p>
      </dgm:t>
    </dgm:pt>
    <dgm:pt modelId="{417AA7AC-952E-458F-A13F-BC5A1476C4B1}">
      <dgm:prSet phldrT="[Текст]" custT="1"/>
      <dgm:spPr/>
      <dgm:t>
        <a:bodyPr/>
        <a:lstStyle/>
        <a:p>
          <a:r>
            <a:rPr lang="ru-RU" sz="2000" dirty="0" err="1">
              <a:latin typeface="+mj-lt"/>
            </a:rPr>
            <a:t>Іслам</a:t>
          </a:r>
          <a:r>
            <a:rPr lang="ru-RU" sz="2000" dirty="0">
              <a:latin typeface="+mj-lt"/>
            </a:rPr>
            <a:t>-бек</a:t>
          </a:r>
        </a:p>
      </dgm:t>
    </dgm:pt>
    <dgm:pt modelId="{30D157AC-342F-4821-817D-D6D8619E63F5}" type="parTrans" cxnId="{6D10275C-BCB2-4A61-A912-90469B5B7578}">
      <dgm:prSet/>
      <dgm:spPr/>
      <dgm:t>
        <a:bodyPr/>
        <a:lstStyle/>
        <a:p>
          <a:endParaRPr lang="ru-RU"/>
        </a:p>
      </dgm:t>
    </dgm:pt>
    <dgm:pt modelId="{93688200-77A7-4009-A852-9F170E93E2FB}" type="sibTrans" cxnId="{6D10275C-BCB2-4A61-A912-90469B5B7578}">
      <dgm:prSet/>
      <dgm:spPr/>
      <dgm:t>
        <a:bodyPr/>
        <a:lstStyle/>
        <a:p>
          <a:endParaRPr lang="ru-RU"/>
        </a:p>
      </dgm:t>
    </dgm:pt>
    <dgm:pt modelId="{4E291F59-64C8-4796-BC3A-C84AD9FEE626}">
      <dgm:prSet phldrT="[Текст]" custT="1"/>
      <dgm:spPr/>
      <dgm:t>
        <a:bodyPr/>
        <a:lstStyle/>
        <a:p>
          <a:r>
            <a:rPr lang="ru-RU" sz="2000" dirty="0" err="1">
              <a:latin typeface="+mj-lt"/>
            </a:rPr>
            <a:t>Тишкевич</a:t>
          </a:r>
          <a:endParaRPr lang="ru-RU" sz="2000" dirty="0">
            <a:latin typeface="+mj-lt"/>
          </a:endParaRPr>
        </a:p>
      </dgm:t>
    </dgm:pt>
    <dgm:pt modelId="{B2D272B0-FC20-4C0A-9D0D-C0300206640E}" type="parTrans" cxnId="{EB0FF8E8-CB8C-4291-AC96-2220AD16D55C}">
      <dgm:prSet/>
      <dgm:spPr/>
      <dgm:t>
        <a:bodyPr/>
        <a:lstStyle/>
        <a:p>
          <a:endParaRPr lang="ru-RU"/>
        </a:p>
      </dgm:t>
    </dgm:pt>
    <dgm:pt modelId="{F17030EB-E6F4-4F64-AA35-3407989528D9}" type="sibTrans" cxnId="{EB0FF8E8-CB8C-4291-AC96-2220AD16D55C}">
      <dgm:prSet/>
      <dgm:spPr/>
      <dgm:t>
        <a:bodyPr/>
        <a:lstStyle/>
        <a:p>
          <a:endParaRPr lang="ru-RU"/>
        </a:p>
      </dgm:t>
    </dgm:pt>
    <dgm:pt modelId="{115E91CD-2C88-422A-9666-9BE8D9865169}">
      <dgm:prSet custT="1"/>
      <dgm:spPr/>
      <dgm:t>
        <a:bodyPr/>
        <a:lstStyle/>
        <a:p>
          <a:r>
            <a:rPr lang="ru-RU" sz="2000" dirty="0">
              <a:latin typeface="+mj-lt"/>
            </a:rPr>
            <a:t>Санько</a:t>
          </a:r>
        </a:p>
      </dgm:t>
    </dgm:pt>
    <dgm:pt modelId="{B4BD6BBF-5FC5-49B9-91E8-70FED4BB54A5}" type="parTrans" cxnId="{A8F51818-1908-4856-A4CC-A082D362EAD6}">
      <dgm:prSet/>
      <dgm:spPr/>
      <dgm:t>
        <a:bodyPr/>
        <a:lstStyle/>
        <a:p>
          <a:endParaRPr lang="ru-RU"/>
        </a:p>
      </dgm:t>
    </dgm:pt>
    <dgm:pt modelId="{9B6127BE-D0EB-4C87-B4F2-90129D024640}" type="sibTrans" cxnId="{A8F51818-1908-4856-A4CC-A082D362EAD6}">
      <dgm:prSet/>
      <dgm:spPr/>
      <dgm:t>
        <a:bodyPr/>
        <a:lstStyle/>
        <a:p>
          <a:endParaRPr lang="ru-RU"/>
        </a:p>
      </dgm:t>
    </dgm:pt>
    <dgm:pt modelId="{B87D5B46-8407-4204-B090-7F564B015468}">
      <dgm:prSet custT="1"/>
      <dgm:spPr/>
      <dgm:t>
        <a:bodyPr/>
        <a:lstStyle/>
        <a:p>
          <a:r>
            <a:rPr lang="ru-RU" sz="2000" dirty="0" err="1">
              <a:latin typeface="+mj-lt"/>
            </a:rPr>
            <a:t>Грицик</a:t>
          </a:r>
          <a:endParaRPr lang="ru-RU" sz="2000" dirty="0">
            <a:latin typeface="+mj-lt"/>
          </a:endParaRPr>
        </a:p>
      </dgm:t>
    </dgm:pt>
    <dgm:pt modelId="{E91AEACA-0EA3-4D05-8FF3-9E58D785F8EE}" type="parTrans" cxnId="{1B4DA2E7-F65B-4245-AE4B-6A58C12800F9}">
      <dgm:prSet/>
      <dgm:spPr/>
      <dgm:t>
        <a:bodyPr/>
        <a:lstStyle/>
        <a:p>
          <a:endParaRPr lang="ru-RU"/>
        </a:p>
      </dgm:t>
    </dgm:pt>
    <dgm:pt modelId="{E2672A0B-9CCF-425E-B38C-7F63D2F81749}" type="sibTrans" cxnId="{1B4DA2E7-F65B-4245-AE4B-6A58C12800F9}">
      <dgm:prSet/>
      <dgm:spPr/>
      <dgm:t>
        <a:bodyPr/>
        <a:lstStyle/>
        <a:p>
          <a:endParaRPr lang="ru-RU"/>
        </a:p>
      </dgm:t>
    </dgm:pt>
    <dgm:pt modelId="{C7946077-FA85-41E9-BE8A-CC26E263530B}">
      <dgm:prSet custT="1"/>
      <dgm:spPr/>
      <dgm:t>
        <a:bodyPr/>
        <a:lstStyle/>
        <a:p>
          <a:r>
            <a:rPr lang="ru-RU" sz="2000" dirty="0" err="1">
              <a:latin typeface="+mj-lt"/>
            </a:rPr>
            <a:t>дід</a:t>
          </a:r>
          <a:r>
            <a:rPr lang="ru-RU" sz="2000" dirty="0">
              <a:latin typeface="+mj-lt"/>
            </a:rPr>
            <a:t> </a:t>
          </a:r>
          <a:r>
            <a:rPr lang="ru-RU" sz="2000" dirty="0" err="1">
              <a:latin typeface="+mj-lt"/>
            </a:rPr>
            <a:t>Кудьма</a:t>
          </a:r>
          <a:r>
            <a:rPr lang="ru-RU" sz="2000" dirty="0">
              <a:latin typeface="+mj-lt"/>
            </a:rPr>
            <a:t> </a:t>
          </a:r>
        </a:p>
      </dgm:t>
    </dgm:pt>
    <dgm:pt modelId="{2B0BFDAE-E4FD-4641-8721-8340077A409E}" type="parTrans" cxnId="{5300B33E-8899-4C3C-A8AE-687F367D7619}">
      <dgm:prSet/>
      <dgm:spPr/>
      <dgm:t>
        <a:bodyPr/>
        <a:lstStyle/>
        <a:p>
          <a:endParaRPr lang="ru-RU"/>
        </a:p>
      </dgm:t>
    </dgm:pt>
    <dgm:pt modelId="{D06324A5-2492-4818-8062-C67D345BA635}" type="sibTrans" cxnId="{5300B33E-8899-4C3C-A8AE-687F367D7619}">
      <dgm:prSet/>
      <dgm:spPr/>
      <dgm:t>
        <a:bodyPr/>
        <a:lstStyle/>
        <a:p>
          <a:endParaRPr lang="ru-RU"/>
        </a:p>
      </dgm:t>
    </dgm:pt>
    <dgm:pt modelId="{73772D33-CC09-45D1-8EFF-FBDE3A0760EA}">
      <dgm:prSet custT="1"/>
      <dgm:spPr/>
      <dgm:t>
        <a:bodyPr/>
        <a:lstStyle/>
        <a:p>
          <a:r>
            <a:rPr lang="ru-RU" sz="2000" dirty="0" err="1">
              <a:latin typeface="+mj-lt"/>
            </a:rPr>
            <a:t>Саїд</a:t>
          </a:r>
          <a:r>
            <a:rPr lang="ru-RU" sz="2000" dirty="0">
              <a:latin typeface="+mj-lt"/>
            </a:rPr>
            <a:t>-мурза</a:t>
          </a:r>
        </a:p>
      </dgm:t>
    </dgm:pt>
    <dgm:pt modelId="{A2085E53-B5D8-45C4-9211-6445B7399E89}" type="parTrans" cxnId="{8B71EBB5-881B-4ACB-A29F-DFF32C8E8E65}">
      <dgm:prSet/>
      <dgm:spPr/>
      <dgm:t>
        <a:bodyPr/>
        <a:lstStyle/>
        <a:p>
          <a:endParaRPr lang="ru-RU"/>
        </a:p>
      </dgm:t>
    </dgm:pt>
    <dgm:pt modelId="{59C09470-D5BB-4752-BB51-C19E1C37139F}" type="sibTrans" cxnId="{8B71EBB5-881B-4ACB-A29F-DFF32C8E8E65}">
      <dgm:prSet/>
      <dgm:spPr/>
      <dgm:t>
        <a:bodyPr/>
        <a:lstStyle/>
        <a:p>
          <a:endParaRPr lang="ru-RU"/>
        </a:p>
      </dgm:t>
    </dgm:pt>
    <dgm:pt modelId="{8F1DF7E6-F679-4F5D-8E76-A87EEAC9B936}">
      <dgm:prSet custT="1"/>
      <dgm:spPr/>
      <dgm:t>
        <a:bodyPr/>
        <a:lstStyle/>
        <a:p>
          <a:r>
            <a:rPr lang="ru-RU" sz="2000" dirty="0" err="1">
              <a:latin typeface="+mj-lt"/>
            </a:rPr>
            <a:t>козаки</a:t>
          </a:r>
          <a:r>
            <a:rPr lang="ru-RU" sz="2000" dirty="0">
              <a:latin typeface="+mj-lt"/>
            </a:rPr>
            <a:t> </a:t>
          </a:r>
        </a:p>
      </dgm:t>
    </dgm:pt>
    <dgm:pt modelId="{816BA3EB-E3FF-48C2-8E9A-AC2FE1CF46A2}" type="parTrans" cxnId="{C715D05D-E87D-40E0-897C-791F230EE8C7}">
      <dgm:prSet/>
      <dgm:spPr/>
      <dgm:t>
        <a:bodyPr/>
        <a:lstStyle/>
        <a:p>
          <a:endParaRPr lang="ru-RU"/>
        </a:p>
      </dgm:t>
    </dgm:pt>
    <dgm:pt modelId="{FD4E5E18-88DD-4663-BEB4-E788C05CB707}" type="sibTrans" cxnId="{C715D05D-E87D-40E0-897C-791F230EE8C7}">
      <dgm:prSet/>
      <dgm:spPr/>
      <dgm:t>
        <a:bodyPr/>
        <a:lstStyle/>
        <a:p>
          <a:endParaRPr lang="ru-RU"/>
        </a:p>
      </dgm:t>
    </dgm:pt>
    <dgm:pt modelId="{AB320216-CB54-459F-A01C-E19EA62302DE}">
      <dgm:prSet phldrT="[Текст]" custScaleX="136534" custScaleY="123672" custRadScaleRad="113067" custRadScaleInc="-30396"/>
      <dgm:spPr/>
      <dgm:t>
        <a:bodyPr/>
        <a:lstStyle/>
        <a:p>
          <a:endParaRPr lang="uk-UA"/>
        </a:p>
      </dgm:t>
    </dgm:pt>
    <dgm:pt modelId="{364EA455-83BE-49F1-9031-3F1AA9D03DB7}" type="parTrans" cxnId="{CCE90AE8-6834-42AA-B28C-1BC45883D3B3}">
      <dgm:prSet/>
      <dgm:spPr/>
      <dgm:t>
        <a:bodyPr/>
        <a:lstStyle/>
        <a:p>
          <a:endParaRPr lang="uk-UA"/>
        </a:p>
      </dgm:t>
    </dgm:pt>
    <dgm:pt modelId="{61F9776D-E3D2-45CA-96C1-5CDCB9EE2866}" type="sibTrans" cxnId="{CCE90AE8-6834-42AA-B28C-1BC45883D3B3}">
      <dgm:prSet/>
      <dgm:spPr/>
      <dgm:t>
        <a:bodyPr/>
        <a:lstStyle/>
        <a:p>
          <a:endParaRPr lang="uk-UA"/>
        </a:p>
      </dgm:t>
    </dgm:pt>
    <dgm:pt modelId="{48487237-FF40-4D8F-868F-4B8687AFACB1}" type="pres">
      <dgm:prSet presAssocID="{C1A4D43B-9BEB-401F-8612-F409C466CD0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187298-49B8-43D4-BD4A-31910AE5CF93}" type="pres">
      <dgm:prSet presAssocID="{E088F66D-1D09-46E2-90FD-31ACF9DED60F}" presName="centerShape" presStyleLbl="node0" presStyleIdx="0" presStyleCnt="1" custScaleX="134362" custScaleY="132962"/>
      <dgm:spPr/>
      <dgm:t>
        <a:bodyPr/>
        <a:lstStyle/>
        <a:p>
          <a:endParaRPr lang="ru-RU"/>
        </a:p>
      </dgm:t>
    </dgm:pt>
    <dgm:pt modelId="{84BC37E8-1950-40DE-A764-12E4A5386016}" type="pres">
      <dgm:prSet presAssocID="{2F17DE43-3C88-4FEF-95B0-F9FD77DED5AE}" presName="Name9" presStyleLbl="parChTrans1D2" presStyleIdx="0" presStyleCnt="9"/>
      <dgm:spPr/>
      <dgm:t>
        <a:bodyPr/>
        <a:lstStyle/>
        <a:p>
          <a:endParaRPr lang="ru-RU"/>
        </a:p>
      </dgm:t>
    </dgm:pt>
    <dgm:pt modelId="{273911ED-A2E0-48AB-97D4-E3887A48CA4C}" type="pres">
      <dgm:prSet presAssocID="{2F17DE43-3C88-4FEF-95B0-F9FD77DED5AE}" presName="connTx" presStyleLbl="parChTrans1D2" presStyleIdx="0" presStyleCnt="9"/>
      <dgm:spPr/>
      <dgm:t>
        <a:bodyPr/>
        <a:lstStyle/>
        <a:p>
          <a:endParaRPr lang="ru-RU"/>
        </a:p>
      </dgm:t>
    </dgm:pt>
    <dgm:pt modelId="{8268351D-CD10-4D95-A96E-1430E8B377F4}" type="pres">
      <dgm:prSet presAssocID="{7AED0B69-C6BA-431E-AA9D-F659033E87D4}" presName="node" presStyleLbl="node1" presStyleIdx="0" presStyleCnt="9" custScaleX="145872" custScaleY="125169" custRadScaleRad="98313" custRadScaleInc="-2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383030-21DA-4DDB-BB60-C67417359E32}" type="pres">
      <dgm:prSet presAssocID="{B4BD6BBF-5FC5-49B9-91E8-70FED4BB54A5}" presName="Name9" presStyleLbl="parChTrans1D2" presStyleIdx="1" presStyleCnt="9"/>
      <dgm:spPr/>
      <dgm:t>
        <a:bodyPr/>
        <a:lstStyle/>
        <a:p>
          <a:endParaRPr lang="ru-RU"/>
        </a:p>
      </dgm:t>
    </dgm:pt>
    <dgm:pt modelId="{1D394340-9CB2-49C7-BDB6-E40CC7ABB94C}" type="pres">
      <dgm:prSet presAssocID="{B4BD6BBF-5FC5-49B9-91E8-70FED4BB54A5}" presName="connTx" presStyleLbl="parChTrans1D2" presStyleIdx="1" presStyleCnt="9"/>
      <dgm:spPr/>
      <dgm:t>
        <a:bodyPr/>
        <a:lstStyle/>
        <a:p>
          <a:endParaRPr lang="ru-RU"/>
        </a:p>
      </dgm:t>
    </dgm:pt>
    <dgm:pt modelId="{821F432F-D6D4-464C-86AE-85F4A8E79C06}" type="pres">
      <dgm:prSet presAssocID="{115E91CD-2C88-422A-9666-9BE8D9865169}" presName="node" presStyleLbl="node1" presStyleIdx="1" presStyleCnt="9" custScaleX="137897" custScaleY="123322" custRadScaleRad="108428" custRadScaleInc="204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73D465-984C-4296-91A7-7A2900D64FE4}" type="pres">
      <dgm:prSet presAssocID="{E91AEACA-0EA3-4D05-8FF3-9E58D785F8EE}" presName="Name9" presStyleLbl="parChTrans1D2" presStyleIdx="2" presStyleCnt="9"/>
      <dgm:spPr/>
      <dgm:t>
        <a:bodyPr/>
        <a:lstStyle/>
        <a:p>
          <a:endParaRPr lang="ru-RU"/>
        </a:p>
      </dgm:t>
    </dgm:pt>
    <dgm:pt modelId="{1778A323-A572-444C-BEFD-61456EDD6AA6}" type="pres">
      <dgm:prSet presAssocID="{E91AEACA-0EA3-4D05-8FF3-9E58D785F8EE}" presName="connTx" presStyleLbl="parChTrans1D2" presStyleIdx="2" presStyleCnt="9"/>
      <dgm:spPr/>
      <dgm:t>
        <a:bodyPr/>
        <a:lstStyle/>
        <a:p>
          <a:endParaRPr lang="ru-RU"/>
        </a:p>
      </dgm:t>
    </dgm:pt>
    <dgm:pt modelId="{66EE04CF-6B36-438B-8AEF-0D3C7583B64D}" type="pres">
      <dgm:prSet presAssocID="{B87D5B46-8407-4204-B090-7F564B015468}" presName="node" presStyleLbl="node1" presStyleIdx="2" presStyleCnt="9" custScaleX="139426" custScaleY="128492" custRadScaleRad="112233" custRadScaleInc="6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7C0E94-8C33-4E93-BE2B-6B4A800C08C5}" type="pres">
      <dgm:prSet presAssocID="{816BA3EB-E3FF-48C2-8E9A-AC2FE1CF46A2}" presName="Name9" presStyleLbl="parChTrans1D2" presStyleIdx="3" presStyleCnt="9"/>
      <dgm:spPr/>
      <dgm:t>
        <a:bodyPr/>
        <a:lstStyle/>
        <a:p>
          <a:endParaRPr lang="ru-RU"/>
        </a:p>
      </dgm:t>
    </dgm:pt>
    <dgm:pt modelId="{DBD5A6A7-2D41-4785-BD99-849D24F89E89}" type="pres">
      <dgm:prSet presAssocID="{816BA3EB-E3FF-48C2-8E9A-AC2FE1CF46A2}" presName="connTx" presStyleLbl="parChTrans1D2" presStyleIdx="3" presStyleCnt="9"/>
      <dgm:spPr/>
      <dgm:t>
        <a:bodyPr/>
        <a:lstStyle/>
        <a:p>
          <a:endParaRPr lang="ru-RU"/>
        </a:p>
      </dgm:t>
    </dgm:pt>
    <dgm:pt modelId="{A6BCAAA2-19A3-48B9-A568-F786B33C29CD}" type="pres">
      <dgm:prSet presAssocID="{8F1DF7E6-F679-4F5D-8E76-A87EEAC9B936}" presName="node" presStyleLbl="node1" presStyleIdx="3" presStyleCnt="9" custScaleX="139814" custScaleY="134266" custRadScaleRad="112843" custRadScaleInc="-188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DFA3CD-1867-4F98-9518-76F92C82C86F}" type="pres">
      <dgm:prSet presAssocID="{03118B21-F134-40CB-B324-258F9FB9F6F5}" presName="Name9" presStyleLbl="parChTrans1D2" presStyleIdx="4" presStyleCnt="9"/>
      <dgm:spPr/>
      <dgm:t>
        <a:bodyPr/>
        <a:lstStyle/>
        <a:p>
          <a:endParaRPr lang="ru-RU"/>
        </a:p>
      </dgm:t>
    </dgm:pt>
    <dgm:pt modelId="{8EE0B397-A917-49FC-86BF-11E36659CA90}" type="pres">
      <dgm:prSet presAssocID="{03118B21-F134-40CB-B324-258F9FB9F6F5}" presName="connTx" presStyleLbl="parChTrans1D2" presStyleIdx="4" presStyleCnt="9"/>
      <dgm:spPr/>
      <dgm:t>
        <a:bodyPr/>
        <a:lstStyle/>
        <a:p>
          <a:endParaRPr lang="ru-RU"/>
        </a:p>
      </dgm:t>
    </dgm:pt>
    <dgm:pt modelId="{E949EBCA-DFF2-406B-877A-EFE097B73846}" type="pres">
      <dgm:prSet presAssocID="{91EE2660-43D2-4A5A-AD5F-CEF8ED8E9F2E}" presName="node" presStyleLbl="node1" presStyleIdx="4" presStyleCnt="9" custScaleX="143696" custScaleY="132287" custRadScaleRad="101015" custRadScaleInc="-152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F89415-7E3A-4D13-93E7-DFBC17CCC4E2}" type="pres">
      <dgm:prSet presAssocID="{2B0BFDAE-E4FD-4641-8721-8340077A409E}" presName="Name9" presStyleLbl="parChTrans1D2" presStyleIdx="5" presStyleCnt="9"/>
      <dgm:spPr/>
      <dgm:t>
        <a:bodyPr/>
        <a:lstStyle/>
        <a:p>
          <a:endParaRPr lang="ru-RU"/>
        </a:p>
      </dgm:t>
    </dgm:pt>
    <dgm:pt modelId="{8B6C9812-5ADA-4A6D-89DD-B37176022782}" type="pres">
      <dgm:prSet presAssocID="{2B0BFDAE-E4FD-4641-8721-8340077A409E}" presName="connTx" presStyleLbl="parChTrans1D2" presStyleIdx="5" presStyleCnt="9"/>
      <dgm:spPr/>
      <dgm:t>
        <a:bodyPr/>
        <a:lstStyle/>
        <a:p>
          <a:endParaRPr lang="ru-RU"/>
        </a:p>
      </dgm:t>
    </dgm:pt>
    <dgm:pt modelId="{7F70C03F-3DEA-4FA0-9E66-649E2B659569}" type="pres">
      <dgm:prSet presAssocID="{C7946077-FA85-41E9-BE8A-CC26E263530B}" presName="node" presStyleLbl="node1" presStyleIdx="5" presStyleCnt="9" custScaleX="144764" custScaleY="133931" custRadScaleRad="100971" custRadScaleInc="260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E89D62-E90D-4048-B3C1-994B2F0F14D9}" type="pres">
      <dgm:prSet presAssocID="{A2085E53-B5D8-45C4-9211-6445B7399E89}" presName="Name9" presStyleLbl="parChTrans1D2" presStyleIdx="6" presStyleCnt="9"/>
      <dgm:spPr/>
      <dgm:t>
        <a:bodyPr/>
        <a:lstStyle/>
        <a:p>
          <a:endParaRPr lang="ru-RU"/>
        </a:p>
      </dgm:t>
    </dgm:pt>
    <dgm:pt modelId="{79955C07-C843-45FC-A92F-3ACE48FCB9C2}" type="pres">
      <dgm:prSet presAssocID="{A2085E53-B5D8-45C4-9211-6445B7399E89}" presName="connTx" presStyleLbl="parChTrans1D2" presStyleIdx="6" presStyleCnt="9"/>
      <dgm:spPr/>
      <dgm:t>
        <a:bodyPr/>
        <a:lstStyle/>
        <a:p>
          <a:endParaRPr lang="ru-RU"/>
        </a:p>
      </dgm:t>
    </dgm:pt>
    <dgm:pt modelId="{9C756796-9A6D-43FE-9D88-CEE00A297D0E}" type="pres">
      <dgm:prSet presAssocID="{73772D33-CC09-45D1-8EFF-FBDE3A0760EA}" presName="node" presStyleLbl="node1" presStyleIdx="6" presStyleCnt="9" custScaleX="142073" custScaleY="127386" custRadScaleRad="110553" custRadScaleInc="300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355C68-EC63-4276-8880-D3D2E42FEE33}" type="pres">
      <dgm:prSet presAssocID="{30D157AC-342F-4821-817D-D6D8619E63F5}" presName="Name9" presStyleLbl="parChTrans1D2" presStyleIdx="7" presStyleCnt="9"/>
      <dgm:spPr/>
      <dgm:t>
        <a:bodyPr/>
        <a:lstStyle/>
        <a:p>
          <a:endParaRPr lang="ru-RU"/>
        </a:p>
      </dgm:t>
    </dgm:pt>
    <dgm:pt modelId="{EB3E05A8-DD64-4314-A826-E8A2C53F66B0}" type="pres">
      <dgm:prSet presAssocID="{30D157AC-342F-4821-817D-D6D8619E63F5}" presName="connTx" presStyleLbl="parChTrans1D2" presStyleIdx="7" presStyleCnt="9"/>
      <dgm:spPr/>
      <dgm:t>
        <a:bodyPr/>
        <a:lstStyle/>
        <a:p>
          <a:endParaRPr lang="ru-RU"/>
        </a:p>
      </dgm:t>
    </dgm:pt>
    <dgm:pt modelId="{8C44CF6E-70B8-46CB-BF92-8B8CD2766315}" type="pres">
      <dgm:prSet presAssocID="{417AA7AC-952E-458F-A13F-BC5A1476C4B1}" presName="node" presStyleLbl="node1" presStyleIdx="7" presStyleCnt="9" custScaleX="140652" custScaleY="126415" custRadScaleRad="113873" custRadScaleInc="86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5E3FFA-50B0-4AE9-B3AD-6D2B975C64E6}" type="pres">
      <dgm:prSet presAssocID="{B2D272B0-FC20-4C0A-9D0D-C0300206640E}" presName="Name9" presStyleLbl="parChTrans1D2" presStyleIdx="8" presStyleCnt="9"/>
      <dgm:spPr/>
      <dgm:t>
        <a:bodyPr/>
        <a:lstStyle/>
        <a:p>
          <a:endParaRPr lang="ru-RU"/>
        </a:p>
      </dgm:t>
    </dgm:pt>
    <dgm:pt modelId="{54078D73-5BC9-4CE7-A4C6-D2DA382B032D}" type="pres">
      <dgm:prSet presAssocID="{B2D272B0-FC20-4C0A-9D0D-C0300206640E}" presName="connTx" presStyleLbl="parChTrans1D2" presStyleIdx="8" presStyleCnt="9"/>
      <dgm:spPr/>
      <dgm:t>
        <a:bodyPr/>
        <a:lstStyle/>
        <a:p>
          <a:endParaRPr lang="ru-RU"/>
        </a:p>
      </dgm:t>
    </dgm:pt>
    <dgm:pt modelId="{651D1780-E414-4DA5-B519-5397988C1DB6}" type="pres">
      <dgm:prSet presAssocID="{4E291F59-64C8-4796-BC3A-C84AD9FEE626}" presName="node" presStyleLbl="node1" presStyleIdx="8" presStyleCnt="9" custScaleX="136534" custScaleY="123672" custRadScaleRad="111088" custRadScaleInc="-15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71EBB5-881B-4ACB-A29F-DFF32C8E8E65}" srcId="{E088F66D-1D09-46E2-90FD-31ACF9DED60F}" destId="{73772D33-CC09-45D1-8EFF-FBDE3A0760EA}" srcOrd="6" destOrd="0" parTransId="{A2085E53-B5D8-45C4-9211-6445B7399E89}" sibTransId="{59C09470-D5BB-4752-BB51-C19E1C37139F}"/>
    <dgm:cxn modelId="{549AA9FC-1FF4-4D75-8288-581208838388}" type="presOf" srcId="{2F17DE43-3C88-4FEF-95B0-F9FD77DED5AE}" destId="{273911ED-A2E0-48AB-97D4-E3887A48CA4C}" srcOrd="1" destOrd="0" presId="urn:microsoft.com/office/officeart/2005/8/layout/radial1"/>
    <dgm:cxn modelId="{F3F9A883-EF77-41BC-833D-7417D39B3518}" type="presOf" srcId="{B2D272B0-FC20-4C0A-9D0D-C0300206640E}" destId="{54078D73-5BC9-4CE7-A4C6-D2DA382B032D}" srcOrd="1" destOrd="0" presId="urn:microsoft.com/office/officeart/2005/8/layout/radial1"/>
    <dgm:cxn modelId="{C7F655FD-0D5A-426A-8F38-5252CE8A97A3}" type="presOf" srcId="{C7946077-FA85-41E9-BE8A-CC26E263530B}" destId="{7F70C03F-3DEA-4FA0-9E66-649E2B659569}" srcOrd="0" destOrd="0" presId="urn:microsoft.com/office/officeart/2005/8/layout/radial1"/>
    <dgm:cxn modelId="{877F161A-6DF1-4C20-99EF-E5D43A2B6CA2}" type="presOf" srcId="{E088F66D-1D09-46E2-90FD-31ACF9DED60F}" destId="{54187298-49B8-43D4-BD4A-31910AE5CF93}" srcOrd="0" destOrd="0" presId="urn:microsoft.com/office/officeart/2005/8/layout/radial1"/>
    <dgm:cxn modelId="{9BCB3060-301E-4494-B5FD-072CF2B4073C}" type="presOf" srcId="{2F17DE43-3C88-4FEF-95B0-F9FD77DED5AE}" destId="{84BC37E8-1950-40DE-A764-12E4A5386016}" srcOrd="0" destOrd="0" presId="urn:microsoft.com/office/officeart/2005/8/layout/radial1"/>
    <dgm:cxn modelId="{4CDBD7DE-9F0C-4FE5-A14B-BDB4E43352B2}" srcId="{E088F66D-1D09-46E2-90FD-31ACF9DED60F}" destId="{7AED0B69-C6BA-431E-AA9D-F659033E87D4}" srcOrd="0" destOrd="0" parTransId="{2F17DE43-3C88-4FEF-95B0-F9FD77DED5AE}" sibTransId="{F7DD20FD-EA95-4FDB-A509-6865076B1D07}"/>
    <dgm:cxn modelId="{DE7E068A-1C92-4762-97CD-61B4C73D50EE}" type="presOf" srcId="{115E91CD-2C88-422A-9666-9BE8D9865169}" destId="{821F432F-D6D4-464C-86AE-85F4A8E79C06}" srcOrd="0" destOrd="0" presId="urn:microsoft.com/office/officeart/2005/8/layout/radial1"/>
    <dgm:cxn modelId="{3CFE7C2C-3DB3-4A02-B585-0971FAF0870B}" type="presOf" srcId="{2B0BFDAE-E4FD-4641-8721-8340077A409E}" destId="{8B6C9812-5ADA-4A6D-89DD-B37176022782}" srcOrd="1" destOrd="0" presId="urn:microsoft.com/office/officeart/2005/8/layout/radial1"/>
    <dgm:cxn modelId="{AB02B19A-0B28-411A-BD24-54504FEFB60E}" type="presOf" srcId="{C1A4D43B-9BEB-401F-8612-F409C466CD00}" destId="{48487237-FF40-4D8F-868F-4B8687AFACB1}" srcOrd="0" destOrd="0" presId="urn:microsoft.com/office/officeart/2005/8/layout/radial1"/>
    <dgm:cxn modelId="{1A9F065F-CBE4-4391-A279-60D3A5C1A76A}" type="presOf" srcId="{73772D33-CC09-45D1-8EFF-FBDE3A0760EA}" destId="{9C756796-9A6D-43FE-9D88-CEE00A297D0E}" srcOrd="0" destOrd="0" presId="urn:microsoft.com/office/officeart/2005/8/layout/radial1"/>
    <dgm:cxn modelId="{CCE90AE8-6834-42AA-B28C-1BC45883D3B3}" srcId="{C1A4D43B-9BEB-401F-8612-F409C466CD00}" destId="{AB320216-CB54-459F-A01C-E19EA62302DE}" srcOrd="1" destOrd="0" parTransId="{364EA455-83BE-49F1-9031-3F1AA9D03DB7}" sibTransId="{61F9776D-E3D2-45CA-96C1-5CDCB9EE2866}"/>
    <dgm:cxn modelId="{1B4DA2E7-F65B-4245-AE4B-6A58C12800F9}" srcId="{E088F66D-1D09-46E2-90FD-31ACF9DED60F}" destId="{B87D5B46-8407-4204-B090-7F564B015468}" srcOrd="2" destOrd="0" parTransId="{E91AEACA-0EA3-4D05-8FF3-9E58D785F8EE}" sibTransId="{E2672A0B-9CCF-425E-B38C-7F63D2F81749}"/>
    <dgm:cxn modelId="{3DB0D570-9AC8-408B-B6DF-88392DE0BC38}" type="presOf" srcId="{2B0BFDAE-E4FD-4641-8721-8340077A409E}" destId="{D0F89415-7E3A-4D13-93E7-DFBC17CCC4E2}" srcOrd="0" destOrd="0" presId="urn:microsoft.com/office/officeart/2005/8/layout/radial1"/>
    <dgm:cxn modelId="{0869EE3E-9F51-449C-90B4-363F7D0F3736}" type="presOf" srcId="{A2085E53-B5D8-45C4-9211-6445B7399E89}" destId="{79955C07-C843-45FC-A92F-3ACE48FCB9C2}" srcOrd="1" destOrd="0" presId="urn:microsoft.com/office/officeart/2005/8/layout/radial1"/>
    <dgm:cxn modelId="{EB0FF8E8-CB8C-4291-AC96-2220AD16D55C}" srcId="{E088F66D-1D09-46E2-90FD-31ACF9DED60F}" destId="{4E291F59-64C8-4796-BC3A-C84AD9FEE626}" srcOrd="8" destOrd="0" parTransId="{B2D272B0-FC20-4C0A-9D0D-C0300206640E}" sibTransId="{F17030EB-E6F4-4F64-AA35-3407989528D9}"/>
    <dgm:cxn modelId="{85E2B921-D0E6-4AF2-B89B-6FB9E53F223C}" type="presOf" srcId="{7AED0B69-C6BA-431E-AA9D-F659033E87D4}" destId="{8268351D-CD10-4D95-A96E-1430E8B377F4}" srcOrd="0" destOrd="0" presId="urn:microsoft.com/office/officeart/2005/8/layout/radial1"/>
    <dgm:cxn modelId="{67481D51-F815-4EF1-9A43-261AB79896BA}" type="presOf" srcId="{B4BD6BBF-5FC5-49B9-91E8-70FED4BB54A5}" destId="{1D394340-9CB2-49C7-BDB6-E40CC7ABB94C}" srcOrd="1" destOrd="0" presId="urn:microsoft.com/office/officeart/2005/8/layout/radial1"/>
    <dgm:cxn modelId="{832306F5-B0A8-47AB-AA54-44E6F91C4CEC}" type="presOf" srcId="{91EE2660-43D2-4A5A-AD5F-CEF8ED8E9F2E}" destId="{E949EBCA-DFF2-406B-877A-EFE097B73846}" srcOrd="0" destOrd="0" presId="urn:microsoft.com/office/officeart/2005/8/layout/radial1"/>
    <dgm:cxn modelId="{9E870213-AEC1-41E1-8DDE-9070DB829A1A}" type="presOf" srcId="{B4BD6BBF-5FC5-49B9-91E8-70FED4BB54A5}" destId="{77383030-21DA-4DDB-BB60-C67417359E32}" srcOrd="0" destOrd="0" presId="urn:microsoft.com/office/officeart/2005/8/layout/radial1"/>
    <dgm:cxn modelId="{F40FB19B-8186-4F93-A7DA-03F320A87665}" type="presOf" srcId="{30D157AC-342F-4821-817D-D6D8619E63F5}" destId="{53355C68-EC63-4276-8880-D3D2E42FEE33}" srcOrd="0" destOrd="0" presId="urn:microsoft.com/office/officeart/2005/8/layout/radial1"/>
    <dgm:cxn modelId="{C715D05D-E87D-40E0-897C-791F230EE8C7}" srcId="{E088F66D-1D09-46E2-90FD-31ACF9DED60F}" destId="{8F1DF7E6-F679-4F5D-8E76-A87EEAC9B936}" srcOrd="3" destOrd="0" parTransId="{816BA3EB-E3FF-48C2-8E9A-AC2FE1CF46A2}" sibTransId="{FD4E5E18-88DD-4663-BEB4-E788C05CB707}"/>
    <dgm:cxn modelId="{04697F6F-C4D1-45C2-87A8-DF2331DA86DD}" type="presOf" srcId="{30D157AC-342F-4821-817D-D6D8619E63F5}" destId="{EB3E05A8-DD64-4314-A826-E8A2C53F66B0}" srcOrd="1" destOrd="0" presId="urn:microsoft.com/office/officeart/2005/8/layout/radial1"/>
    <dgm:cxn modelId="{EB9AEF1F-8C6C-42CA-AD22-12F758DDB654}" type="presOf" srcId="{4E291F59-64C8-4796-BC3A-C84AD9FEE626}" destId="{651D1780-E414-4DA5-B519-5397988C1DB6}" srcOrd="0" destOrd="0" presId="urn:microsoft.com/office/officeart/2005/8/layout/radial1"/>
    <dgm:cxn modelId="{8E923B0A-2689-49D3-9046-C1E4ADC40482}" type="presOf" srcId="{03118B21-F134-40CB-B324-258F9FB9F6F5}" destId="{8EE0B397-A917-49FC-86BF-11E36659CA90}" srcOrd="1" destOrd="0" presId="urn:microsoft.com/office/officeart/2005/8/layout/radial1"/>
    <dgm:cxn modelId="{AC6E7537-3243-4123-A758-4A9617061C03}" type="presOf" srcId="{B2D272B0-FC20-4C0A-9D0D-C0300206640E}" destId="{F25E3FFA-50B0-4AE9-B3AD-6D2B975C64E6}" srcOrd="0" destOrd="0" presId="urn:microsoft.com/office/officeart/2005/8/layout/radial1"/>
    <dgm:cxn modelId="{E846F570-6FFE-4B35-9810-6F3073129E84}" type="presOf" srcId="{8F1DF7E6-F679-4F5D-8E76-A87EEAC9B936}" destId="{A6BCAAA2-19A3-48B9-A568-F786B33C29CD}" srcOrd="0" destOrd="0" presId="urn:microsoft.com/office/officeart/2005/8/layout/radial1"/>
    <dgm:cxn modelId="{64A6D875-5CA3-4072-8312-C6732E92A1BD}" type="presOf" srcId="{03118B21-F134-40CB-B324-258F9FB9F6F5}" destId="{55DFA3CD-1867-4F98-9518-76F92C82C86F}" srcOrd="0" destOrd="0" presId="urn:microsoft.com/office/officeart/2005/8/layout/radial1"/>
    <dgm:cxn modelId="{3A8AF75E-34FF-4CD0-87DD-CF5EBC172B6A}" srcId="{C1A4D43B-9BEB-401F-8612-F409C466CD00}" destId="{E088F66D-1D09-46E2-90FD-31ACF9DED60F}" srcOrd="0" destOrd="0" parTransId="{0CA5CD37-AB66-4292-B639-BFB0ECCFC7A8}" sibTransId="{A54C5DA6-5AAE-4F22-9FE5-06C9F292E4E2}"/>
    <dgm:cxn modelId="{6D10275C-BCB2-4A61-A912-90469B5B7578}" srcId="{E088F66D-1D09-46E2-90FD-31ACF9DED60F}" destId="{417AA7AC-952E-458F-A13F-BC5A1476C4B1}" srcOrd="7" destOrd="0" parTransId="{30D157AC-342F-4821-817D-D6D8619E63F5}" sibTransId="{93688200-77A7-4009-A852-9F170E93E2FB}"/>
    <dgm:cxn modelId="{A8F51818-1908-4856-A4CC-A082D362EAD6}" srcId="{E088F66D-1D09-46E2-90FD-31ACF9DED60F}" destId="{115E91CD-2C88-422A-9666-9BE8D9865169}" srcOrd="1" destOrd="0" parTransId="{B4BD6BBF-5FC5-49B9-91E8-70FED4BB54A5}" sibTransId="{9B6127BE-D0EB-4C87-B4F2-90129D024640}"/>
    <dgm:cxn modelId="{B3FB2DA7-0E8D-4BE2-954C-D6AB0E2DAC29}" type="presOf" srcId="{417AA7AC-952E-458F-A13F-BC5A1476C4B1}" destId="{8C44CF6E-70B8-46CB-BF92-8B8CD2766315}" srcOrd="0" destOrd="0" presId="urn:microsoft.com/office/officeart/2005/8/layout/radial1"/>
    <dgm:cxn modelId="{74FE41E9-E152-4A3D-B06E-38652AFF1437}" type="presOf" srcId="{E91AEACA-0EA3-4D05-8FF3-9E58D785F8EE}" destId="{3173D465-984C-4296-91A7-7A2900D64FE4}" srcOrd="0" destOrd="0" presId="urn:microsoft.com/office/officeart/2005/8/layout/radial1"/>
    <dgm:cxn modelId="{AF9A30EA-20AC-4BCB-964B-4099362D0B3D}" type="presOf" srcId="{E91AEACA-0EA3-4D05-8FF3-9E58D785F8EE}" destId="{1778A323-A572-444C-BEFD-61456EDD6AA6}" srcOrd="1" destOrd="0" presId="urn:microsoft.com/office/officeart/2005/8/layout/radial1"/>
    <dgm:cxn modelId="{D3C8E353-FF77-4AB0-A946-DE8DEF9CABB3}" type="presOf" srcId="{A2085E53-B5D8-45C4-9211-6445B7399E89}" destId="{CCE89D62-E90D-4048-B3C1-994B2F0F14D9}" srcOrd="0" destOrd="0" presId="urn:microsoft.com/office/officeart/2005/8/layout/radial1"/>
    <dgm:cxn modelId="{4B26E974-3E59-4B85-8277-3A5EBD4F5749}" type="presOf" srcId="{B87D5B46-8407-4204-B090-7F564B015468}" destId="{66EE04CF-6B36-438B-8AEF-0D3C7583B64D}" srcOrd="0" destOrd="0" presId="urn:microsoft.com/office/officeart/2005/8/layout/radial1"/>
    <dgm:cxn modelId="{CC2A14B8-FD96-48A5-BA4E-B2FFCC10529F}" type="presOf" srcId="{816BA3EB-E3FF-48C2-8E9A-AC2FE1CF46A2}" destId="{DBD5A6A7-2D41-4785-BD99-849D24F89E89}" srcOrd="1" destOrd="0" presId="urn:microsoft.com/office/officeart/2005/8/layout/radial1"/>
    <dgm:cxn modelId="{1CC12C28-A28E-4153-B75E-1685276DF8C1}" type="presOf" srcId="{816BA3EB-E3FF-48C2-8E9A-AC2FE1CF46A2}" destId="{997C0E94-8C33-4E93-BE2B-6B4A800C08C5}" srcOrd="0" destOrd="0" presId="urn:microsoft.com/office/officeart/2005/8/layout/radial1"/>
    <dgm:cxn modelId="{5300B33E-8899-4C3C-A8AE-687F367D7619}" srcId="{E088F66D-1D09-46E2-90FD-31ACF9DED60F}" destId="{C7946077-FA85-41E9-BE8A-CC26E263530B}" srcOrd="5" destOrd="0" parTransId="{2B0BFDAE-E4FD-4641-8721-8340077A409E}" sibTransId="{D06324A5-2492-4818-8062-C67D345BA635}"/>
    <dgm:cxn modelId="{8DE1BBF2-6E32-4012-962B-419145DAE0AB}" srcId="{E088F66D-1D09-46E2-90FD-31ACF9DED60F}" destId="{91EE2660-43D2-4A5A-AD5F-CEF8ED8E9F2E}" srcOrd="4" destOrd="0" parTransId="{03118B21-F134-40CB-B324-258F9FB9F6F5}" sibTransId="{02149A57-5018-46B5-A574-AC0F545EBEC2}"/>
    <dgm:cxn modelId="{F032BF94-372E-4945-A929-8366DA74FC53}" type="presParOf" srcId="{48487237-FF40-4D8F-868F-4B8687AFACB1}" destId="{54187298-49B8-43D4-BD4A-31910AE5CF93}" srcOrd="0" destOrd="0" presId="urn:microsoft.com/office/officeart/2005/8/layout/radial1"/>
    <dgm:cxn modelId="{E648CF08-578B-481C-BEAF-C483A5315426}" type="presParOf" srcId="{48487237-FF40-4D8F-868F-4B8687AFACB1}" destId="{84BC37E8-1950-40DE-A764-12E4A5386016}" srcOrd="1" destOrd="0" presId="urn:microsoft.com/office/officeart/2005/8/layout/radial1"/>
    <dgm:cxn modelId="{31DC8271-52A6-4346-A2A3-4A08B7F258BF}" type="presParOf" srcId="{84BC37E8-1950-40DE-A764-12E4A5386016}" destId="{273911ED-A2E0-48AB-97D4-E3887A48CA4C}" srcOrd="0" destOrd="0" presId="urn:microsoft.com/office/officeart/2005/8/layout/radial1"/>
    <dgm:cxn modelId="{38D167A7-D2A4-49EB-9891-963D68D8A244}" type="presParOf" srcId="{48487237-FF40-4D8F-868F-4B8687AFACB1}" destId="{8268351D-CD10-4D95-A96E-1430E8B377F4}" srcOrd="2" destOrd="0" presId="urn:microsoft.com/office/officeart/2005/8/layout/radial1"/>
    <dgm:cxn modelId="{7C186989-A6D2-4C59-92A6-8A8BE80801AB}" type="presParOf" srcId="{48487237-FF40-4D8F-868F-4B8687AFACB1}" destId="{77383030-21DA-4DDB-BB60-C67417359E32}" srcOrd="3" destOrd="0" presId="urn:microsoft.com/office/officeart/2005/8/layout/radial1"/>
    <dgm:cxn modelId="{817FAD37-2D1C-4ED7-85C9-7B125723E6CB}" type="presParOf" srcId="{77383030-21DA-4DDB-BB60-C67417359E32}" destId="{1D394340-9CB2-49C7-BDB6-E40CC7ABB94C}" srcOrd="0" destOrd="0" presId="urn:microsoft.com/office/officeart/2005/8/layout/radial1"/>
    <dgm:cxn modelId="{5B69B8DC-AF97-4313-A414-FC87C0D774BF}" type="presParOf" srcId="{48487237-FF40-4D8F-868F-4B8687AFACB1}" destId="{821F432F-D6D4-464C-86AE-85F4A8E79C06}" srcOrd="4" destOrd="0" presId="urn:microsoft.com/office/officeart/2005/8/layout/radial1"/>
    <dgm:cxn modelId="{496BDDB9-995A-4761-B4AE-29EB95F5D849}" type="presParOf" srcId="{48487237-FF40-4D8F-868F-4B8687AFACB1}" destId="{3173D465-984C-4296-91A7-7A2900D64FE4}" srcOrd="5" destOrd="0" presId="urn:microsoft.com/office/officeart/2005/8/layout/radial1"/>
    <dgm:cxn modelId="{70F59F49-922B-49E7-BA45-C97DC8E25326}" type="presParOf" srcId="{3173D465-984C-4296-91A7-7A2900D64FE4}" destId="{1778A323-A572-444C-BEFD-61456EDD6AA6}" srcOrd="0" destOrd="0" presId="urn:microsoft.com/office/officeart/2005/8/layout/radial1"/>
    <dgm:cxn modelId="{0F34E333-8C0A-4D58-9BBD-F02E92F95482}" type="presParOf" srcId="{48487237-FF40-4D8F-868F-4B8687AFACB1}" destId="{66EE04CF-6B36-438B-8AEF-0D3C7583B64D}" srcOrd="6" destOrd="0" presId="urn:microsoft.com/office/officeart/2005/8/layout/radial1"/>
    <dgm:cxn modelId="{1144893F-320E-4DB5-A5C0-210E17B27AFD}" type="presParOf" srcId="{48487237-FF40-4D8F-868F-4B8687AFACB1}" destId="{997C0E94-8C33-4E93-BE2B-6B4A800C08C5}" srcOrd="7" destOrd="0" presId="urn:microsoft.com/office/officeart/2005/8/layout/radial1"/>
    <dgm:cxn modelId="{2D9EC3BB-9F1F-4D9F-986F-AB115B43ED83}" type="presParOf" srcId="{997C0E94-8C33-4E93-BE2B-6B4A800C08C5}" destId="{DBD5A6A7-2D41-4785-BD99-849D24F89E89}" srcOrd="0" destOrd="0" presId="urn:microsoft.com/office/officeart/2005/8/layout/radial1"/>
    <dgm:cxn modelId="{96A72BE7-7236-44A4-8669-FAEDCCD99D4E}" type="presParOf" srcId="{48487237-FF40-4D8F-868F-4B8687AFACB1}" destId="{A6BCAAA2-19A3-48B9-A568-F786B33C29CD}" srcOrd="8" destOrd="0" presId="urn:microsoft.com/office/officeart/2005/8/layout/radial1"/>
    <dgm:cxn modelId="{F40B7488-B00B-4741-AAB9-07C803428ED2}" type="presParOf" srcId="{48487237-FF40-4D8F-868F-4B8687AFACB1}" destId="{55DFA3CD-1867-4F98-9518-76F92C82C86F}" srcOrd="9" destOrd="0" presId="urn:microsoft.com/office/officeart/2005/8/layout/radial1"/>
    <dgm:cxn modelId="{36DF0A94-B46D-454E-B289-2E64223D9F28}" type="presParOf" srcId="{55DFA3CD-1867-4F98-9518-76F92C82C86F}" destId="{8EE0B397-A917-49FC-86BF-11E36659CA90}" srcOrd="0" destOrd="0" presId="urn:microsoft.com/office/officeart/2005/8/layout/radial1"/>
    <dgm:cxn modelId="{AB27CF51-CFCC-452D-8741-35D61C8096E2}" type="presParOf" srcId="{48487237-FF40-4D8F-868F-4B8687AFACB1}" destId="{E949EBCA-DFF2-406B-877A-EFE097B73846}" srcOrd="10" destOrd="0" presId="urn:microsoft.com/office/officeart/2005/8/layout/radial1"/>
    <dgm:cxn modelId="{9A3CEA4F-41B2-47F2-9B55-FB8D6BCB3073}" type="presParOf" srcId="{48487237-FF40-4D8F-868F-4B8687AFACB1}" destId="{D0F89415-7E3A-4D13-93E7-DFBC17CCC4E2}" srcOrd="11" destOrd="0" presId="urn:microsoft.com/office/officeart/2005/8/layout/radial1"/>
    <dgm:cxn modelId="{2152C19B-B856-4E2C-A3FA-01202140088F}" type="presParOf" srcId="{D0F89415-7E3A-4D13-93E7-DFBC17CCC4E2}" destId="{8B6C9812-5ADA-4A6D-89DD-B37176022782}" srcOrd="0" destOrd="0" presId="urn:microsoft.com/office/officeart/2005/8/layout/radial1"/>
    <dgm:cxn modelId="{0F23ABB5-05B5-471A-843B-AA8934D6C077}" type="presParOf" srcId="{48487237-FF40-4D8F-868F-4B8687AFACB1}" destId="{7F70C03F-3DEA-4FA0-9E66-649E2B659569}" srcOrd="12" destOrd="0" presId="urn:microsoft.com/office/officeart/2005/8/layout/radial1"/>
    <dgm:cxn modelId="{6EDE71AD-DB36-413A-9486-93A78B65E08D}" type="presParOf" srcId="{48487237-FF40-4D8F-868F-4B8687AFACB1}" destId="{CCE89D62-E90D-4048-B3C1-994B2F0F14D9}" srcOrd="13" destOrd="0" presId="urn:microsoft.com/office/officeart/2005/8/layout/radial1"/>
    <dgm:cxn modelId="{C8E7B29C-EF95-4FE6-ADD0-F419EF785101}" type="presParOf" srcId="{CCE89D62-E90D-4048-B3C1-994B2F0F14D9}" destId="{79955C07-C843-45FC-A92F-3ACE48FCB9C2}" srcOrd="0" destOrd="0" presId="urn:microsoft.com/office/officeart/2005/8/layout/radial1"/>
    <dgm:cxn modelId="{F3C957AE-1A6C-48B9-B697-DA249F483633}" type="presParOf" srcId="{48487237-FF40-4D8F-868F-4B8687AFACB1}" destId="{9C756796-9A6D-43FE-9D88-CEE00A297D0E}" srcOrd="14" destOrd="0" presId="urn:microsoft.com/office/officeart/2005/8/layout/radial1"/>
    <dgm:cxn modelId="{0B5F1C8A-97F4-4E03-B746-E935ED6A8245}" type="presParOf" srcId="{48487237-FF40-4D8F-868F-4B8687AFACB1}" destId="{53355C68-EC63-4276-8880-D3D2E42FEE33}" srcOrd="15" destOrd="0" presId="urn:microsoft.com/office/officeart/2005/8/layout/radial1"/>
    <dgm:cxn modelId="{EFA86FF8-76AD-443B-AEC6-729D269413DF}" type="presParOf" srcId="{53355C68-EC63-4276-8880-D3D2E42FEE33}" destId="{EB3E05A8-DD64-4314-A826-E8A2C53F66B0}" srcOrd="0" destOrd="0" presId="urn:microsoft.com/office/officeart/2005/8/layout/radial1"/>
    <dgm:cxn modelId="{A7A90AAA-DC5C-451E-AC3B-E91BF1FB95D3}" type="presParOf" srcId="{48487237-FF40-4D8F-868F-4B8687AFACB1}" destId="{8C44CF6E-70B8-46CB-BF92-8B8CD2766315}" srcOrd="16" destOrd="0" presId="urn:microsoft.com/office/officeart/2005/8/layout/radial1"/>
    <dgm:cxn modelId="{0443BCE1-84CC-4196-82B8-78D61B201535}" type="presParOf" srcId="{48487237-FF40-4D8F-868F-4B8687AFACB1}" destId="{F25E3FFA-50B0-4AE9-B3AD-6D2B975C64E6}" srcOrd="17" destOrd="0" presId="urn:microsoft.com/office/officeart/2005/8/layout/radial1"/>
    <dgm:cxn modelId="{9999F417-4A70-4990-9F13-0BA010F22EA0}" type="presParOf" srcId="{F25E3FFA-50B0-4AE9-B3AD-6D2B975C64E6}" destId="{54078D73-5BC9-4CE7-A4C6-D2DA382B032D}" srcOrd="0" destOrd="0" presId="urn:microsoft.com/office/officeart/2005/8/layout/radial1"/>
    <dgm:cxn modelId="{84D733CB-18CC-4DE3-810A-D961284A40E9}" type="presParOf" srcId="{48487237-FF40-4D8F-868F-4B8687AFACB1}" destId="{651D1780-E414-4DA5-B519-5397988C1DB6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87298-49B8-43D4-BD4A-31910AE5CF93}">
      <dsp:nvSpPr>
        <dsp:cNvPr id="0" name=""/>
        <dsp:cNvSpPr/>
      </dsp:nvSpPr>
      <dsp:spPr>
        <a:xfrm>
          <a:off x="3463792" y="1949237"/>
          <a:ext cx="1508982" cy="14932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+mj-lt"/>
            </a:rPr>
            <a:t>Козак </a:t>
          </a:r>
          <a:r>
            <a:rPr lang="ru-RU" sz="2000" kern="1200" dirty="0" err="1">
              <a:latin typeface="+mj-lt"/>
            </a:rPr>
            <a:t>Швайка</a:t>
          </a:r>
          <a:endParaRPr lang="ru-RU" sz="2000" kern="1200" dirty="0">
            <a:latin typeface="+mj-lt"/>
          </a:endParaRPr>
        </a:p>
      </dsp:txBody>
      <dsp:txXfrm>
        <a:off x="3684777" y="2167920"/>
        <a:ext cx="1067012" cy="1055893"/>
      </dsp:txXfrm>
    </dsp:sp>
    <dsp:sp modelId="{84BC37E8-1950-40DE-A764-12E4A5386016}">
      <dsp:nvSpPr>
        <dsp:cNvPr id="0" name=""/>
        <dsp:cNvSpPr/>
      </dsp:nvSpPr>
      <dsp:spPr>
        <a:xfrm rot="16170648">
          <a:off x="3883427" y="1611584"/>
          <a:ext cx="651401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651401" y="119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192843" y="1607290"/>
        <a:ext cx="32570" cy="32570"/>
      </dsp:txXfrm>
    </dsp:sp>
    <dsp:sp modelId="{8268351D-CD10-4D95-A96E-1430E8B377F4}">
      <dsp:nvSpPr>
        <dsp:cNvPr id="0" name=""/>
        <dsp:cNvSpPr/>
      </dsp:nvSpPr>
      <dsp:spPr>
        <a:xfrm>
          <a:off x="3381222" y="-107833"/>
          <a:ext cx="1638248" cy="1405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+mj-lt"/>
            </a:rPr>
            <a:t>пан </a:t>
          </a:r>
          <a:r>
            <a:rPr lang="ru-RU" sz="2000" kern="1200" dirty="0" err="1">
              <a:latin typeface="+mj-lt"/>
            </a:rPr>
            <a:t>Кобиль-ський</a:t>
          </a:r>
          <a:endParaRPr lang="ru-RU" sz="2000" kern="1200" dirty="0">
            <a:latin typeface="+mj-lt"/>
          </a:endParaRPr>
        </a:p>
      </dsp:txBody>
      <dsp:txXfrm>
        <a:off x="3621138" y="98033"/>
        <a:ext cx="1158416" cy="994006"/>
      </dsp:txXfrm>
    </dsp:sp>
    <dsp:sp modelId="{77383030-21DA-4DDB-BB60-C67417359E32}">
      <dsp:nvSpPr>
        <dsp:cNvPr id="0" name=""/>
        <dsp:cNvSpPr/>
      </dsp:nvSpPr>
      <dsp:spPr>
        <a:xfrm rot="18844860">
          <a:off x="4612815" y="1843843"/>
          <a:ext cx="837955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837955" y="119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10844" y="1834884"/>
        <a:ext cx="41897" cy="41897"/>
      </dsp:txXfrm>
    </dsp:sp>
    <dsp:sp modelId="{821F432F-D6D4-464C-86AE-85F4A8E79C06}">
      <dsp:nvSpPr>
        <dsp:cNvPr id="0" name=""/>
        <dsp:cNvSpPr/>
      </dsp:nvSpPr>
      <dsp:spPr>
        <a:xfrm>
          <a:off x="5055863" y="338891"/>
          <a:ext cx="1548683" cy="13849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+mj-lt"/>
            </a:rPr>
            <a:t>Санько</a:t>
          </a:r>
        </a:p>
      </dsp:txBody>
      <dsp:txXfrm>
        <a:off x="5282662" y="541719"/>
        <a:ext cx="1095085" cy="979339"/>
      </dsp:txXfrm>
    </dsp:sp>
    <dsp:sp modelId="{3173D465-984C-4296-91A7-7A2900D64FE4}">
      <dsp:nvSpPr>
        <dsp:cNvPr id="0" name=""/>
        <dsp:cNvSpPr/>
      </dsp:nvSpPr>
      <dsp:spPr>
        <a:xfrm rot="21007512">
          <a:off x="4954971" y="2480505"/>
          <a:ext cx="863223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863223" y="119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65003" y="2470915"/>
        <a:ext cx="43161" cy="43161"/>
      </dsp:txXfrm>
    </dsp:sp>
    <dsp:sp modelId="{66EE04CF-6B36-438B-8AEF-0D3C7583B64D}">
      <dsp:nvSpPr>
        <dsp:cNvPr id="0" name=""/>
        <dsp:cNvSpPr/>
      </dsp:nvSpPr>
      <dsp:spPr>
        <a:xfrm>
          <a:off x="5798197" y="1563027"/>
          <a:ext cx="1565855" cy="1443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>
              <a:latin typeface="+mj-lt"/>
            </a:rPr>
            <a:t>Грицик</a:t>
          </a:r>
          <a:endParaRPr lang="ru-RU" sz="2000" kern="1200" dirty="0">
            <a:latin typeface="+mj-lt"/>
          </a:endParaRPr>
        </a:p>
      </dsp:txBody>
      <dsp:txXfrm>
        <a:off x="6027511" y="1774358"/>
        <a:ext cx="1107227" cy="1020396"/>
      </dsp:txXfrm>
    </dsp:sp>
    <dsp:sp modelId="{997C0E94-8C33-4E93-BE2B-6B4A800C08C5}">
      <dsp:nvSpPr>
        <dsp:cNvPr id="0" name=""/>
        <dsp:cNvSpPr/>
      </dsp:nvSpPr>
      <dsp:spPr>
        <a:xfrm rot="1573416">
          <a:off x="4848452" y="3210951"/>
          <a:ext cx="879751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879751" y="119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266334" y="3200948"/>
        <a:ext cx="43987" cy="43987"/>
      </dsp:txXfrm>
    </dsp:sp>
    <dsp:sp modelId="{A6BCAAA2-19A3-48B9-A568-F786B33C29CD}">
      <dsp:nvSpPr>
        <dsp:cNvPr id="0" name=""/>
        <dsp:cNvSpPr/>
      </dsp:nvSpPr>
      <dsp:spPr>
        <a:xfrm>
          <a:off x="5596395" y="3007457"/>
          <a:ext cx="1570212" cy="15079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>
              <a:latin typeface="+mj-lt"/>
            </a:rPr>
            <a:t>козаки</a:t>
          </a:r>
          <a:r>
            <a:rPr lang="ru-RU" sz="2000" kern="1200" dirty="0">
              <a:latin typeface="+mj-lt"/>
            </a:rPr>
            <a:t> </a:t>
          </a:r>
        </a:p>
      </dsp:txBody>
      <dsp:txXfrm>
        <a:off x="5826347" y="3228284"/>
        <a:ext cx="1110308" cy="1066250"/>
      </dsp:txXfrm>
    </dsp:sp>
    <dsp:sp modelId="{55DFA3CD-1867-4F98-9518-76F92C82C86F}">
      <dsp:nvSpPr>
        <dsp:cNvPr id="0" name=""/>
        <dsp:cNvSpPr/>
      </dsp:nvSpPr>
      <dsp:spPr>
        <a:xfrm rot="4016856">
          <a:off x="4310587" y="3675238"/>
          <a:ext cx="659150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659150" y="119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623683" y="3670750"/>
        <a:ext cx="32957" cy="32957"/>
      </dsp:txXfrm>
    </dsp:sp>
    <dsp:sp modelId="{E949EBCA-DFF2-406B-877A-EFE097B73846}">
      <dsp:nvSpPr>
        <dsp:cNvPr id="0" name=""/>
        <dsp:cNvSpPr/>
      </dsp:nvSpPr>
      <dsp:spPr>
        <a:xfrm>
          <a:off x="4256647" y="3939302"/>
          <a:ext cx="1613810" cy="14856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>
              <a:latin typeface="+mj-lt"/>
            </a:rPr>
            <a:t>дід</a:t>
          </a:r>
          <a:r>
            <a:rPr lang="ru-RU" sz="2000" kern="1200" dirty="0">
              <a:latin typeface="+mj-lt"/>
            </a:rPr>
            <a:t> </a:t>
          </a:r>
          <a:r>
            <a:rPr lang="ru-RU" sz="2000" kern="1200" dirty="0" err="1">
              <a:latin typeface="+mj-lt"/>
            </a:rPr>
            <a:t>Кібчик</a:t>
          </a:r>
          <a:r>
            <a:rPr lang="ru-RU" sz="2000" kern="1200" dirty="0">
              <a:latin typeface="+mj-lt"/>
            </a:rPr>
            <a:t> </a:t>
          </a:r>
        </a:p>
      </dsp:txBody>
      <dsp:txXfrm>
        <a:off x="4492984" y="4156875"/>
        <a:ext cx="1141136" cy="1050532"/>
      </dsp:txXfrm>
    </dsp:sp>
    <dsp:sp modelId="{D0F89415-7E3A-4D13-93E7-DFBC17CCC4E2}">
      <dsp:nvSpPr>
        <dsp:cNvPr id="0" name=""/>
        <dsp:cNvSpPr/>
      </dsp:nvSpPr>
      <dsp:spPr>
        <a:xfrm rot="6913044">
          <a:off x="3437845" y="3653552"/>
          <a:ext cx="647568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647568" y="119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745440" y="3649353"/>
        <a:ext cx="32378" cy="32378"/>
      </dsp:txXfrm>
    </dsp:sp>
    <dsp:sp modelId="{7F70C03F-3DEA-4FA0-9E66-649E2B659569}">
      <dsp:nvSpPr>
        <dsp:cNvPr id="0" name=""/>
        <dsp:cNvSpPr/>
      </dsp:nvSpPr>
      <dsp:spPr>
        <a:xfrm>
          <a:off x="2486081" y="3895870"/>
          <a:ext cx="1625804" cy="15041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>
              <a:latin typeface="+mj-lt"/>
            </a:rPr>
            <a:t>дід</a:t>
          </a:r>
          <a:r>
            <a:rPr lang="ru-RU" sz="2000" kern="1200" dirty="0">
              <a:latin typeface="+mj-lt"/>
            </a:rPr>
            <a:t> </a:t>
          </a:r>
          <a:r>
            <a:rPr lang="ru-RU" sz="2000" kern="1200" dirty="0" err="1">
              <a:latin typeface="+mj-lt"/>
            </a:rPr>
            <a:t>Кудьма</a:t>
          </a:r>
          <a:r>
            <a:rPr lang="ru-RU" sz="2000" kern="1200" dirty="0">
              <a:latin typeface="+mj-lt"/>
            </a:rPr>
            <a:t> </a:t>
          </a:r>
        </a:p>
      </dsp:txBody>
      <dsp:txXfrm>
        <a:off x="2724174" y="4116146"/>
        <a:ext cx="1149618" cy="1063590"/>
      </dsp:txXfrm>
    </dsp:sp>
    <dsp:sp modelId="{CCE89D62-E90D-4048-B3C1-994B2F0F14D9}">
      <dsp:nvSpPr>
        <dsp:cNvPr id="0" name=""/>
        <dsp:cNvSpPr/>
      </dsp:nvSpPr>
      <dsp:spPr>
        <a:xfrm rot="9361188">
          <a:off x="2738709" y="3158059"/>
          <a:ext cx="827104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827104" y="119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131583" y="3149372"/>
        <a:ext cx="41355" cy="41355"/>
      </dsp:txXfrm>
    </dsp:sp>
    <dsp:sp modelId="{9C756796-9A6D-43FE-9D88-CEE00A297D0E}">
      <dsp:nvSpPr>
        <dsp:cNvPr id="0" name=""/>
        <dsp:cNvSpPr/>
      </dsp:nvSpPr>
      <dsp:spPr>
        <a:xfrm>
          <a:off x="1261935" y="2940706"/>
          <a:ext cx="1595582" cy="14306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>
              <a:latin typeface="+mj-lt"/>
            </a:rPr>
            <a:t>Саїд</a:t>
          </a:r>
          <a:r>
            <a:rPr lang="ru-RU" sz="2000" kern="1200" dirty="0">
              <a:latin typeface="+mj-lt"/>
            </a:rPr>
            <a:t>-мурза</a:t>
          </a:r>
        </a:p>
      </dsp:txBody>
      <dsp:txXfrm>
        <a:off x="1495603" y="3150218"/>
        <a:ext cx="1128246" cy="1011613"/>
      </dsp:txXfrm>
    </dsp:sp>
    <dsp:sp modelId="{53355C68-EC63-4276-8880-D3D2E42FEE33}">
      <dsp:nvSpPr>
        <dsp:cNvPr id="0" name=""/>
        <dsp:cNvSpPr/>
      </dsp:nvSpPr>
      <dsp:spPr>
        <a:xfrm rot="11504184">
          <a:off x="2595922" y="2439620"/>
          <a:ext cx="893305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893305" y="119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020242" y="2429277"/>
        <a:ext cx="44665" cy="44665"/>
      </dsp:txXfrm>
    </dsp:sp>
    <dsp:sp modelId="{8C44CF6E-70B8-46CB-BF92-8B8CD2766315}">
      <dsp:nvSpPr>
        <dsp:cNvPr id="0" name=""/>
        <dsp:cNvSpPr/>
      </dsp:nvSpPr>
      <dsp:spPr>
        <a:xfrm>
          <a:off x="1045926" y="1491021"/>
          <a:ext cx="1579623" cy="14197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>
              <a:latin typeface="+mj-lt"/>
            </a:rPr>
            <a:t>Іслам</a:t>
          </a:r>
          <a:r>
            <a:rPr lang="ru-RU" sz="2000" kern="1200" dirty="0">
              <a:latin typeface="+mj-lt"/>
            </a:rPr>
            <a:t>-бек</a:t>
          </a:r>
        </a:p>
      </dsp:txBody>
      <dsp:txXfrm>
        <a:off x="1277256" y="1698936"/>
        <a:ext cx="1116963" cy="1003902"/>
      </dsp:txXfrm>
    </dsp:sp>
    <dsp:sp modelId="{F25E3FFA-50B0-4AE9-B3AD-6D2B975C64E6}">
      <dsp:nvSpPr>
        <dsp:cNvPr id="0" name=""/>
        <dsp:cNvSpPr/>
      </dsp:nvSpPr>
      <dsp:spPr>
        <a:xfrm rot="13616496">
          <a:off x="2950361" y="1807567"/>
          <a:ext cx="898158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898158" y="119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376986" y="1797103"/>
        <a:ext cx="44907" cy="44907"/>
      </dsp:txXfrm>
    </dsp:sp>
    <dsp:sp modelId="{651D1780-E414-4DA5-B519-5397988C1DB6}">
      <dsp:nvSpPr>
        <dsp:cNvPr id="0" name=""/>
        <dsp:cNvSpPr/>
      </dsp:nvSpPr>
      <dsp:spPr>
        <a:xfrm>
          <a:off x="1830828" y="266891"/>
          <a:ext cx="1533375" cy="1388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>
              <a:latin typeface="+mj-lt"/>
            </a:rPr>
            <a:t>Тишкевич</a:t>
          </a:r>
          <a:endParaRPr lang="ru-RU" sz="2000" kern="1200" dirty="0">
            <a:latin typeface="+mj-lt"/>
          </a:endParaRPr>
        </a:p>
      </dsp:txBody>
      <dsp:txXfrm>
        <a:off x="2055386" y="470295"/>
        <a:ext cx="1084259" cy="982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C34C8-E5A8-4996-BF7C-3D90B1E6D42F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8728E-94DE-4F73-8491-CA0006C8A3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430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8728E-94DE-4F73-8491-CA0006C8A32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715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80728"/>
            <a:ext cx="9144000" cy="1828800"/>
          </a:xfrm>
        </p:spPr>
        <p:txBody>
          <a:bodyPr>
            <a:noAutofit/>
          </a:bodyPr>
          <a:lstStyle/>
          <a:p>
            <a:pPr algn="ctr"/>
            <a:r>
              <a:rPr lang="uk-UA" sz="4400" dirty="0" smtClean="0"/>
              <a:t>В. </a:t>
            </a:r>
            <a:r>
              <a:rPr lang="uk-UA" sz="4400" dirty="0" err="1" smtClean="0"/>
              <a:t>Рутківський</a:t>
            </a:r>
            <a:r>
              <a:rPr lang="uk-UA" sz="4400" dirty="0"/>
              <a:t> </a:t>
            </a:r>
            <a:r>
              <a:rPr lang="uk-UA" sz="4400" dirty="0" smtClean="0"/>
              <a:t>«Джури козака Швайки»</a:t>
            </a: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4400" dirty="0" smtClean="0"/>
              <a:t>Тема </a:t>
            </a:r>
            <a:r>
              <a:rPr lang="uk-UA" sz="4400" dirty="0" smtClean="0"/>
              <a:t>боротьби козаків проти татарської орди.</a:t>
            </a:r>
            <a:endParaRPr lang="ru-RU" sz="4400" dirty="0"/>
          </a:p>
        </p:txBody>
      </p:sp>
      <p:pic>
        <p:nvPicPr>
          <p:cNvPr id="6" name="Picture 2" descr="http://artvertep.com/watermark.php?n=res/gallery/normal/5681.jpg"/>
          <p:cNvPicPr>
            <a:picLocks noChangeAspect="1" noChangeArrowheads="1"/>
          </p:cNvPicPr>
          <p:nvPr/>
        </p:nvPicPr>
        <p:blipFill>
          <a:blip r:embed="rId2" cstate="print"/>
          <a:srcRect l="52283"/>
          <a:stretch>
            <a:fillRect/>
          </a:stretch>
        </p:blipFill>
        <p:spPr bwMode="auto">
          <a:xfrm>
            <a:off x="3262141" y="2924944"/>
            <a:ext cx="2619718" cy="36965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sz="5400" b="1" dirty="0" smtClean="0"/>
              <a:t>Епіграф до уроку: </a:t>
            </a:r>
            <a:r>
              <a:rPr lang="ru-RU" sz="5400" b="1" dirty="0" smtClean="0"/>
              <a:t/>
            </a:r>
            <a:br>
              <a:rPr lang="ru-RU" sz="5400" b="1" dirty="0" smtClean="0"/>
            </a:br>
            <a:endParaRPr lang="ru-RU" b="1" dirty="0"/>
          </a:p>
        </p:txBody>
      </p:sp>
      <p:pic>
        <p:nvPicPr>
          <p:cNvPr id="12" name="Picture 2" descr="http://upload.wikimedia.org/wikipedia/commons/0/0d/%D0%9A%D0%BE%D0%B7%D0%B0%D0%BA%D0%B8.%D0%9F%D1%80%D0%B8%D1%81%D1%82%D1%83%D0%BF.jpg"/>
          <p:cNvPicPr>
            <a:picLocks noChangeAspect="1" noChangeArrowheads="1"/>
          </p:cNvPicPr>
          <p:nvPr/>
        </p:nvPicPr>
        <p:blipFill>
          <a:blip r:embed="rId3" cstate="print"/>
          <a:srcRect l="31465" t="10584" r="17008" b="18867"/>
          <a:stretch>
            <a:fillRect/>
          </a:stretch>
        </p:blipFill>
        <p:spPr bwMode="auto">
          <a:xfrm>
            <a:off x="453391" y="1844824"/>
            <a:ext cx="4717188" cy="4338249"/>
          </a:xfrm>
          <a:prstGeom prst="rect">
            <a:avLst/>
          </a:prstGeom>
          <a:noFill/>
        </p:spPr>
      </p:pic>
      <p:sp>
        <p:nvSpPr>
          <p:cNvPr id="13" name="Содержимое 12"/>
          <p:cNvSpPr txBox="1">
            <a:spLocks noGrp="1"/>
          </p:cNvSpPr>
          <p:nvPr>
            <p:ph idx="1"/>
          </p:nvPr>
        </p:nvSpPr>
        <p:spPr>
          <a:xfrm>
            <a:off x="5357818" y="1618886"/>
            <a:ext cx="3571900" cy="334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i="1" dirty="0" smtClean="0">
                <a:latin typeface="+mj-lt"/>
              </a:rPr>
              <a:t>Гей, козак-козаченько,</a:t>
            </a:r>
            <a:endParaRPr lang="ru-RU" sz="2400" i="1" dirty="0" smtClean="0">
              <a:latin typeface="+mj-lt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i="1" dirty="0" smtClean="0">
                <a:latin typeface="+mj-lt"/>
              </a:rPr>
              <a:t>Та й хоробре серденько,</a:t>
            </a:r>
            <a:endParaRPr lang="ru-RU" sz="2400" i="1" dirty="0" smtClean="0">
              <a:latin typeface="+mj-lt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i="1" dirty="0" smtClean="0">
                <a:latin typeface="+mj-lt"/>
              </a:rPr>
              <a:t>Ой, міцні в  тебе руки –</a:t>
            </a:r>
            <a:endParaRPr lang="ru-RU" sz="2400" i="1" dirty="0" smtClean="0">
              <a:latin typeface="+mj-lt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i="1" dirty="0" smtClean="0">
                <a:latin typeface="+mj-lt"/>
              </a:rPr>
              <a:t>Ворогам для науки!                                        		</a:t>
            </a:r>
            <a:r>
              <a:rPr lang="uk-UA" sz="2400" dirty="0" smtClean="0">
                <a:latin typeface="+mj-lt"/>
              </a:rPr>
              <a:t>Я</a:t>
            </a:r>
            <a:r>
              <a:rPr lang="uk-UA" sz="2400" dirty="0">
                <a:latin typeface="+mj-lt"/>
              </a:rPr>
              <a:t>. Яковенко</a:t>
            </a:r>
          </a:p>
          <a:p>
            <a:endParaRPr lang="ru-RU" dirty="0"/>
          </a:p>
        </p:txBody>
      </p:sp>
      <p:pic>
        <p:nvPicPr>
          <p:cNvPr id="19457" name="Picture 1" descr="D:\Pictures\для презентації\ирь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1725" y="4293096"/>
            <a:ext cx="2224086" cy="222408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43680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Словничок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3815" y="1412776"/>
            <a:ext cx="8334668" cy="51435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sz="3200" b="1" dirty="0" smtClean="0">
                <a:latin typeface="+mj-lt"/>
                <a:cs typeface="Times New Roman" pitchFamily="18" charset="0"/>
              </a:rPr>
              <a:t>Звитяга </a:t>
            </a:r>
            <a:r>
              <a:rPr lang="uk-UA" sz="3200" dirty="0" smtClean="0">
                <a:latin typeface="+mj-lt"/>
                <a:cs typeface="Times New Roman" pitchFamily="18" charset="0"/>
              </a:rPr>
              <a:t>– </a:t>
            </a:r>
          </a:p>
          <a:p>
            <a:pPr marL="0" indent="363538" algn="just">
              <a:spcBef>
                <a:spcPts val="0"/>
              </a:spcBef>
              <a:buNone/>
            </a:pPr>
            <a:r>
              <a:rPr lang="ru-RU" sz="3200" dirty="0" smtClean="0">
                <a:latin typeface="+mj-lt"/>
                <a:cs typeface="Times New Roman" pitchFamily="18" charset="0"/>
              </a:rPr>
              <a:t>  1. Перемога в бою, у </a:t>
            </a:r>
            <a:r>
              <a:rPr lang="ru-RU" sz="3200" dirty="0" err="1" smtClean="0">
                <a:latin typeface="+mj-lt"/>
                <a:cs typeface="Times New Roman" pitchFamily="18" charset="0"/>
              </a:rPr>
              <a:t>війні</a:t>
            </a:r>
            <a:r>
              <a:rPr lang="ru-RU" sz="3200" dirty="0" smtClean="0">
                <a:latin typeface="+mj-lt"/>
                <a:cs typeface="Times New Roman" pitchFamily="18" charset="0"/>
              </a:rPr>
              <a:t>.</a:t>
            </a:r>
          </a:p>
          <a:p>
            <a:pPr marL="0" indent="363538" algn="just">
              <a:spcBef>
                <a:spcPts val="0"/>
              </a:spcBef>
              <a:buNone/>
            </a:pPr>
            <a:r>
              <a:rPr lang="ru-RU" sz="3200" dirty="0">
                <a:latin typeface="+mj-lt"/>
                <a:cs typeface="Times New Roman" pitchFamily="18" charset="0"/>
              </a:rPr>
              <a:t> </a:t>
            </a:r>
            <a:r>
              <a:rPr lang="ru-RU" sz="3200" dirty="0" smtClean="0">
                <a:latin typeface="+mj-lt"/>
                <a:cs typeface="Times New Roman" pitchFamily="18" charset="0"/>
              </a:rPr>
              <a:t> 2. </a:t>
            </a:r>
            <a:r>
              <a:rPr lang="ru-RU" sz="3200" dirty="0" err="1">
                <a:latin typeface="+mj-lt"/>
                <a:cs typeface="Times New Roman" pitchFamily="18" charset="0"/>
              </a:rPr>
              <a:t>Д</a:t>
            </a:r>
            <a:r>
              <a:rPr lang="ru-RU" sz="3200" dirty="0" err="1" smtClean="0">
                <a:latin typeface="+mj-lt"/>
                <a:cs typeface="Times New Roman" pitchFamily="18" charset="0"/>
              </a:rPr>
              <a:t>осягнення</a:t>
            </a:r>
            <a:r>
              <a:rPr lang="ru-RU" sz="3200" dirty="0" smtClean="0">
                <a:latin typeface="+mj-lt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+mj-lt"/>
                <a:cs typeface="Times New Roman" pitchFamily="18" charset="0"/>
              </a:rPr>
              <a:t>успіх</a:t>
            </a:r>
            <a:r>
              <a:rPr lang="ru-RU" sz="3200" dirty="0" smtClean="0">
                <a:latin typeface="+mj-lt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+mj-lt"/>
                <a:cs typeface="Times New Roman" pitchFamily="18" charset="0"/>
              </a:rPr>
              <a:t>здобуті</a:t>
            </a:r>
            <a:r>
              <a:rPr lang="ru-RU" sz="3200" dirty="0" smtClean="0">
                <a:latin typeface="+mj-lt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+mj-lt"/>
                <a:cs typeface="Times New Roman" pitchFamily="18" charset="0"/>
              </a:rPr>
              <a:t>подоланням</a:t>
            </a:r>
            <a:endParaRPr lang="ru-RU" sz="3200" dirty="0" smtClean="0">
              <a:latin typeface="+mj-lt"/>
              <a:cs typeface="Times New Roman" pitchFamily="18" charset="0"/>
            </a:endParaRPr>
          </a:p>
          <a:p>
            <a:pPr marL="536575" indent="-173038" algn="just">
              <a:spcBef>
                <a:spcPts val="0"/>
              </a:spcBef>
              <a:buNone/>
            </a:pPr>
            <a:r>
              <a:rPr lang="ru-RU" sz="3200" dirty="0" smtClean="0">
                <a:latin typeface="+mj-lt"/>
                <a:cs typeface="Times New Roman" pitchFamily="18" charset="0"/>
              </a:rPr>
              <a:t>      </a:t>
            </a:r>
            <a:r>
              <a:rPr lang="ru-RU" sz="3200" dirty="0" err="1" smtClean="0">
                <a:latin typeface="+mj-lt"/>
                <a:cs typeface="Times New Roman" pitchFamily="18" charset="0"/>
              </a:rPr>
              <a:t>труднощів</a:t>
            </a:r>
            <a:r>
              <a:rPr lang="ru-RU" sz="3200" dirty="0" smtClean="0">
                <a:latin typeface="+mj-lt"/>
                <a:cs typeface="Times New Roman" pitchFamily="18" charset="0"/>
              </a:rPr>
              <a:t> у </a:t>
            </a:r>
            <a:r>
              <a:rPr lang="ru-RU" sz="3200" dirty="0" err="1" smtClean="0">
                <a:latin typeface="+mj-lt"/>
                <a:cs typeface="Times New Roman" pitchFamily="18" charset="0"/>
              </a:rPr>
              <a:t>чому-небудь</a:t>
            </a:r>
            <a:r>
              <a:rPr lang="ru-RU" sz="3200" dirty="0" smtClean="0">
                <a:latin typeface="+mj-lt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+mj-lt"/>
                <a:cs typeface="Times New Roman" pitchFamily="18" charset="0"/>
              </a:rPr>
              <a:t>наполегливою</a:t>
            </a:r>
            <a:endParaRPr lang="ru-RU" sz="3200" dirty="0" smtClean="0">
              <a:latin typeface="+mj-lt"/>
              <a:cs typeface="Times New Roman" pitchFamily="18" charset="0"/>
            </a:endParaRPr>
          </a:p>
          <a:p>
            <a:pPr marL="536575" indent="-173038" algn="just">
              <a:spcBef>
                <a:spcPts val="0"/>
              </a:spcBef>
              <a:buNone/>
            </a:pPr>
            <a:r>
              <a:rPr lang="ru-RU" sz="3200" dirty="0" smtClean="0">
                <a:latin typeface="+mj-lt"/>
                <a:cs typeface="Times New Roman" pitchFamily="18" charset="0"/>
              </a:rPr>
              <a:t>      </a:t>
            </a:r>
            <a:r>
              <a:rPr lang="ru-RU" sz="3200" dirty="0" err="1" smtClean="0">
                <a:latin typeface="+mj-lt"/>
                <a:cs typeface="Times New Roman" pitchFamily="18" charset="0"/>
              </a:rPr>
              <a:t>працею</a:t>
            </a:r>
            <a:r>
              <a:rPr lang="ru-RU" sz="3200" dirty="0" smtClean="0">
                <a:latin typeface="+mj-lt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+mj-lt"/>
                <a:cs typeface="Times New Roman" pitchFamily="18" charset="0"/>
              </a:rPr>
              <a:t>демонструванням</a:t>
            </a:r>
            <a:r>
              <a:rPr lang="ru-RU" sz="3200" dirty="0" smtClean="0">
                <a:latin typeface="+mj-lt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+mj-lt"/>
                <a:cs typeface="Times New Roman" pitchFamily="18" charset="0"/>
              </a:rPr>
              <a:t>свого</a:t>
            </a:r>
            <a:r>
              <a:rPr lang="ru-RU" sz="3200" dirty="0" smtClean="0">
                <a:latin typeface="+mj-lt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+mj-lt"/>
                <a:cs typeface="Times New Roman" pitchFamily="18" charset="0"/>
              </a:rPr>
              <a:t>мистецтва</a:t>
            </a:r>
            <a:r>
              <a:rPr lang="ru-RU" sz="3200" dirty="0" smtClean="0">
                <a:latin typeface="+mj-lt"/>
                <a:cs typeface="Times New Roman" pitchFamily="18" charset="0"/>
              </a:rPr>
              <a:t>.</a:t>
            </a:r>
          </a:p>
          <a:p>
            <a:pPr marL="536575" indent="-173038" algn="just">
              <a:buNone/>
            </a:pPr>
            <a:endParaRPr lang="uk-UA" sz="2800" dirty="0" smtClean="0"/>
          </a:p>
          <a:p>
            <a:pPr marL="536575" indent="-173038" algn="just">
              <a:buNone/>
            </a:pPr>
            <a:endParaRPr lang="ru-RU" sz="3200" dirty="0" smtClean="0">
              <a:latin typeface="+mj-lt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+mj-lt"/>
                <a:cs typeface="Times New Roman" pitchFamily="18" charset="0"/>
              </a:rPr>
              <a:t>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146" name="Picture 2" descr="Картинки на тему школа - ШКОЛА АНИМАШКИ - - Прикольные фотки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5298" y="4581128"/>
            <a:ext cx="2071702" cy="207170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Бліцопитування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sz="3000" dirty="0" smtClean="0">
                <a:latin typeface="+mj-lt"/>
              </a:rPr>
              <a:t>Які часи зображено у романі? </a:t>
            </a:r>
            <a:endParaRPr lang="ru-RU" sz="3000" dirty="0" smtClean="0">
              <a:latin typeface="+mj-lt"/>
            </a:endParaRPr>
          </a:p>
          <a:p>
            <a:r>
              <a:rPr lang="uk-UA" sz="3000" dirty="0" smtClean="0">
                <a:latin typeface="+mj-lt"/>
              </a:rPr>
              <a:t>Де, на якій території відбуваються події твору? </a:t>
            </a:r>
            <a:endParaRPr lang="ru-RU" sz="3000" dirty="0" smtClean="0">
              <a:latin typeface="+mj-lt"/>
            </a:endParaRPr>
          </a:p>
          <a:p>
            <a:pPr lvl="0"/>
            <a:r>
              <a:rPr lang="uk-UA" sz="3000" dirty="0" smtClean="0">
                <a:latin typeface="+mj-lt"/>
              </a:rPr>
              <a:t>Хто є головними персонажами твору?  </a:t>
            </a:r>
            <a:endParaRPr lang="ru-RU" sz="3000" dirty="0" smtClean="0">
              <a:latin typeface="+mj-lt"/>
            </a:endParaRPr>
          </a:p>
          <a:p>
            <a:pPr lvl="0"/>
            <a:r>
              <a:rPr lang="uk-UA" sz="3000" dirty="0" smtClean="0">
                <a:latin typeface="+mj-lt"/>
              </a:rPr>
              <a:t>За що воюють козаки? Чи можемо ми таку боротьбу назвати визвольною?  Чому? </a:t>
            </a:r>
            <a:endParaRPr lang="ru-RU" sz="3000" dirty="0" smtClean="0">
              <a:latin typeface="+mj-lt"/>
            </a:endParaRPr>
          </a:p>
          <a:p>
            <a:endParaRPr lang="ru-RU" dirty="0"/>
          </a:p>
        </p:txBody>
      </p:sp>
      <p:pic>
        <p:nvPicPr>
          <p:cNvPr id="4" name="Рисунок 3" descr="bookquestionmark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4820982"/>
            <a:ext cx="2532409" cy="1503618"/>
          </a:xfrm>
          <a:prstGeom prst="rect">
            <a:avLst/>
          </a:prstGeom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1" y="401236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 smtClean="0"/>
              <a:t>Гра «Павутинка»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268760"/>
            <a:ext cx="7729741" cy="4389120"/>
          </a:xfrm>
        </p:spPr>
        <p:txBody>
          <a:bodyPr numCol="2">
            <a:normAutofit lnSpcReduction="10000"/>
          </a:bodyPr>
          <a:lstStyle/>
          <a:p>
            <a:r>
              <a:rPr lang="uk-UA" dirty="0" smtClean="0">
                <a:latin typeface="+mj-lt"/>
              </a:rPr>
              <a:t>Козак </a:t>
            </a:r>
          </a:p>
          <a:p>
            <a:r>
              <a:rPr lang="uk-UA" dirty="0" smtClean="0">
                <a:latin typeface="+mj-lt"/>
              </a:rPr>
              <a:t>Ясир </a:t>
            </a:r>
            <a:endParaRPr lang="ru-RU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Ворожбит</a:t>
            </a:r>
            <a:endParaRPr lang="ru-RU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Джура </a:t>
            </a:r>
            <a:endParaRPr lang="ru-RU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Швайка</a:t>
            </a:r>
            <a:endParaRPr lang="ru-RU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Плавні</a:t>
            </a:r>
          </a:p>
          <a:p>
            <a:r>
              <a:rPr lang="uk-UA" dirty="0" err="1" smtClean="0">
                <a:latin typeface="+mj-lt"/>
              </a:rPr>
              <a:t>Вѝвідник</a:t>
            </a:r>
            <a:r>
              <a:rPr lang="uk-UA" dirty="0" smtClean="0">
                <a:latin typeface="+mj-lt"/>
              </a:rPr>
              <a:t> </a:t>
            </a:r>
            <a:endParaRPr lang="ru-RU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Ординці </a:t>
            </a:r>
          </a:p>
          <a:p>
            <a:r>
              <a:rPr lang="uk-UA" dirty="0" smtClean="0">
                <a:latin typeface="+mj-lt"/>
              </a:rPr>
              <a:t>Вовкулака</a:t>
            </a:r>
          </a:p>
          <a:p>
            <a:pPr marL="0" indent="0">
              <a:buNone/>
            </a:pPr>
            <a:r>
              <a:rPr lang="uk-UA" dirty="0" smtClean="0">
                <a:latin typeface="+mj-lt"/>
              </a:rPr>
              <a:t> </a:t>
            </a:r>
          </a:p>
          <a:p>
            <a:r>
              <a:rPr lang="uk-UA" dirty="0" smtClean="0">
                <a:latin typeface="+mj-lt"/>
              </a:rPr>
              <a:t>Полон</a:t>
            </a:r>
          </a:p>
          <a:p>
            <a:r>
              <a:rPr lang="uk-UA" dirty="0">
                <a:latin typeface="+mj-lt"/>
              </a:rPr>
              <a:t>Зброєносець</a:t>
            </a:r>
          </a:p>
          <a:p>
            <a:r>
              <a:rPr lang="uk-UA" dirty="0">
                <a:latin typeface="+mj-lt"/>
              </a:rPr>
              <a:t>Пер</a:t>
            </a:r>
            <a:r>
              <a:rPr lang="en-US" dirty="0">
                <a:latin typeface="+mj-lt"/>
              </a:rPr>
              <a:t>é</a:t>
            </a:r>
            <a:r>
              <a:rPr lang="uk-UA" dirty="0" err="1">
                <a:latin typeface="+mj-lt"/>
              </a:rPr>
              <a:t>вертень</a:t>
            </a:r>
            <a:endParaRPr lang="uk-UA" dirty="0">
              <a:latin typeface="+mj-lt"/>
            </a:endParaRPr>
          </a:p>
          <a:p>
            <a:r>
              <a:rPr lang="uk-UA" dirty="0">
                <a:latin typeface="+mj-lt"/>
              </a:rPr>
              <a:t>Шило</a:t>
            </a:r>
          </a:p>
          <a:p>
            <a:r>
              <a:rPr lang="uk-UA" dirty="0">
                <a:latin typeface="+mj-lt"/>
              </a:rPr>
              <a:t>Характерник</a:t>
            </a:r>
          </a:p>
          <a:p>
            <a:r>
              <a:rPr lang="uk-UA" dirty="0">
                <a:latin typeface="+mj-lt"/>
              </a:rPr>
              <a:t>Татари</a:t>
            </a:r>
          </a:p>
          <a:p>
            <a:r>
              <a:rPr lang="uk-UA" dirty="0">
                <a:latin typeface="+mj-lt"/>
              </a:rPr>
              <a:t>Заболочені </a:t>
            </a:r>
            <a:r>
              <a:rPr lang="uk-UA" dirty="0" smtClean="0">
                <a:latin typeface="+mj-lt"/>
              </a:rPr>
              <a:t>берегѝ</a:t>
            </a:r>
          </a:p>
          <a:p>
            <a:r>
              <a:rPr lang="uk-UA" dirty="0">
                <a:latin typeface="+mj-lt"/>
              </a:rPr>
              <a:t>Вільна людина</a:t>
            </a:r>
          </a:p>
          <a:p>
            <a:r>
              <a:rPr lang="uk-UA" dirty="0">
                <a:latin typeface="+mj-lt"/>
              </a:rPr>
              <a:t>Розвідник </a:t>
            </a:r>
            <a:endParaRPr lang="ru-RU" dirty="0">
              <a:latin typeface="+mj-lt"/>
            </a:endParaRPr>
          </a:p>
          <a:p>
            <a:endParaRPr lang="ru-RU" dirty="0">
              <a:latin typeface="+mj-lt"/>
            </a:endParaRPr>
          </a:p>
        </p:txBody>
      </p:sp>
      <p:pic>
        <p:nvPicPr>
          <p:cNvPr id="6" name="Рисунок 5" descr="кпппп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57132" y="4699191"/>
            <a:ext cx="2238375" cy="2047875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Відповіді: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80730" y="1700808"/>
            <a:ext cx="7182540" cy="4389120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+mj-lt"/>
              </a:rPr>
              <a:t>Козак – вільна людина </a:t>
            </a:r>
            <a:endParaRPr lang="ru-RU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Ясир – полон</a:t>
            </a:r>
            <a:endParaRPr lang="ru-RU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Ворожбит – характерник</a:t>
            </a:r>
            <a:endParaRPr lang="ru-RU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Джура – зброєносець</a:t>
            </a:r>
            <a:endParaRPr lang="ru-RU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Швайка – шило</a:t>
            </a:r>
            <a:endParaRPr lang="ru-RU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Плавні – заболочені береги річок</a:t>
            </a:r>
            <a:endParaRPr lang="ru-RU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Ординці – татари</a:t>
            </a:r>
          </a:p>
          <a:p>
            <a:r>
              <a:rPr lang="uk-UA" dirty="0" smtClean="0">
                <a:latin typeface="+mj-lt"/>
              </a:rPr>
              <a:t>Вовкулака – перевертень</a:t>
            </a:r>
          </a:p>
          <a:p>
            <a:r>
              <a:rPr lang="uk-UA" dirty="0" err="1" smtClean="0">
                <a:latin typeface="+mj-lt"/>
              </a:rPr>
              <a:t>В</a:t>
            </a:r>
            <a:r>
              <a:rPr lang="uk-UA" dirty="0" err="1"/>
              <a:t>ѝ</a:t>
            </a:r>
            <a:r>
              <a:rPr lang="uk-UA" dirty="0" err="1" smtClean="0">
                <a:latin typeface="+mj-lt"/>
              </a:rPr>
              <a:t>відник</a:t>
            </a:r>
            <a:r>
              <a:rPr lang="uk-UA" dirty="0" smtClean="0">
                <a:latin typeface="+mj-lt"/>
              </a:rPr>
              <a:t> </a:t>
            </a:r>
            <a:r>
              <a:rPr lang="uk-UA" dirty="0">
                <a:latin typeface="+mj-lt"/>
              </a:rPr>
              <a:t>–</a:t>
            </a:r>
            <a:r>
              <a:rPr lang="uk-UA" dirty="0" smtClean="0">
                <a:latin typeface="+mj-lt"/>
              </a:rPr>
              <a:t> розвідник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Персонажі твору</a:t>
            </a:r>
            <a:endParaRPr lang="ru-RU" b="1" dirty="0"/>
          </a:p>
        </p:txBody>
      </p:sp>
      <p:pic>
        <p:nvPicPr>
          <p:cNvPr id="20484" name="Picture 4" descr="http://nemaloknig.info/picimg/255/2551/25512/255125/_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1500174"/>
            <a:ext cx="3320663" cy="2383379"/>
          </a:xfrm>
          <a:prstGeom prst="rect">
            <a:avLst/>
          </a:prstGeom>
          <a:noFill/>
        </p:spPr>
      </p:pic>
      <p:sp>
        <p:nvSpPr>
          <p:cNvPr id="20486" name="AutoShape 6" descr="data:image/jpeg;base64,/9j/4AAQSkZJRgABAQAAAQABAAD/2wCEAAkGBxQTEhUTExMWFRQXGRoZGRgYGBsYHhobGR0YGxcXGh4dHCggGBsmHhwcITIhJSkrLi4uGx8zOD8sOigtLisBCgoKDgwOGw8PETQgHCU4NysxNy04LDc1Nys4KywrKzg3NzMxMi0wNyw0LDQ3NDg4Nyw3NzA3LCszKysrLDQuOP/AABEIAQsAvAMBIgACEQEDEQH/xAAcAAACAwEBAQEAAAAAAAAAAAAABQMEBgcCAQj/xABFEAACAQMCBAQDBQUGAwcFAAABAhEDEiEABAUiMUEGE1FhMnGBBxQjQqEzUmKRsSRygqLB8FOS4RVUk7LR4vEWFyU0Q//EABYBAQEBAAAAAAAAAAAAAAAAAAACAf/EABgRAQEAAwAAAAAAAAAAAAAAAAABAhEh/9oADAMBAAIRAxEAPwDuOjRo0Bo0aNAaNGjQGjRo0Bo0a+FtB90ajNYa+CuNBLo18DTr7oDRo0aA0aNGgNGjRoDRo0aA0aNGgNGjRoDRo0aA0aNGg+a+6NQbmtA0BVrdhk6+LQJ+I/Qa+0aYUXN16kntpXV8W7MGBXVz6Uw1Tp1+AHQOBRX0Gg0l9B/LWVrfaNsFYBqrKCYuNKoFmJybeX6xrUbbcJUUOjK6MJDKQQR6gjroPJoR8JjX1KvY4OpteKtO4f0Og96NV9vU7HqNWNAaNGjQGjRo0Bo0aNAaNGjQGjRo0Bo0aNAaNGjQfGOqNPLyegzq5V6aXeWzU6wUwxUhTjBIaOuOug5T418Snclmk+SR+Ct0LYD+2YAwzMRIJ6LaRB1n+AcM3HEWNDbk+WpF9RmNig57TcxyfU+3XSPebXd1ar7ZaRD0mKsgOEEgKokDlHbvBGu3VOH1eF8KpptlY1aQBcUaQrGq5+MwSpIuMz1gaDLcR+xtxTLUt4GqQZD0oVsYAIYlf166XfYZvKyb2vtYPlhHNRclVdGChh2BORPcL7a1m88T8R+6U524WtVq+V5iIzcsJ+ItMwcy5ySAEJ5tabwPsVp7VWCqKlQs1RwgRnNzQXgfEBjPTQaDRo0aCpuhDBvXB1aU6r7/AOEfMaloHGgk0ar8Q3i0aT1W+FFLH6dtZ7wtxdfx/PqotRtwwAZwCeWmoCgtMDAA+Xc6DU6NJOOeIqdGg9WmRVtBi0gicgSR74jUnBeKq1KgKjjz3p02ZYtJLLJhe3fHbvoG+jRo0Bo0aNAaNGjQGjRo0Bo0j8QcSZKlCgjWNXewORNptd+4IJhGwe9unmg8VemqeyaHI9R/TV4jS+upVgw0C7xhwVK1O+xTVDIB+W4llCq7ATbdB+mvvirxSuwp02bb7iqakhVpJfDCIRiDgmcdeh0t3XiY/fF8zG1UEi1CzXg2qzmcJ8RCgE/CfYaSjv1rpdt6qH3i6PUFZBB9jGg5HuPtA4i1UpU2BkOHRVdfMpWki22OZiGtIORcO+uneC901TaIXoVaDAkFKohpmSw9jMjWP8QeNTQ31OnuaCmihLXUzLFpgPB7CLrZnoZMRro2y3aVaa1abB0cBlYdCD30E+jRqDe7tKNNqtRgiIJZj0A/320EXEnAAkwOpJ7Adz6DWYq+PqNp+7qasAku006YglRzQS0kHopwDrn3jHxK1WoXZqjAy1KkSUUUyeQsuJLLDQ0nJ6YGk2121SonmeZ5dK8JBAMT8Nq9ADDAHPfQPvEnivcViKa12e9QtqKipdIM2sGMe7E9vrkd1wW2tWevzEAFsjmdyeWSTgmc9Ik+mnvB6qrWpoFguAzE9eamYU/Vpn+FR21RqG6hWciQro1QE5K/hz79L/poNbT8L7nb8OFJAAfMrVWKmD0tQGTlipkHMR7aT/ZFtqx3as3mME5viIgOsMSSDMAxZAyZkRBd7HjabOrW2Tk7vhwCc1pqNtxUDMKbfvIqqTiYHyI0hWpQTiilTXsSojCsdxUMg1FWMkLDzIUTKkaDvmjRo0Bo0aNAaNGjQGjRrm3ijxduttvyloFLkCTMQ35mgwwJBBkAqM9idA3+07gz1tuteixFXak1VA/NAnGRzAgMPkR31BwXx6B+HvVCVBALIHhj62soYDvPQ9ta3he9FektQD4hkehGGGff10n2W0pBzsq1NKiot9C9Q34UwUE96Zhf7pT30Dvab+nVE03VvkdIPGPGjStpU/jIuaOoU3AdMrkfF2geuFvG/BSIDW2lb7q4zluT2knpn1uHtrK7/fV6iAvVVKuJvQyx97TAwIExoFG1plKtQ1FaoRaWempRRM/CVg8sdF9QcTpjX2IceZTOSMOvxlSAR3hugwYn1ka9UKZsamW/aCLunN2Igx17DVTgRZKFNWEFVtI7AqTy/QyJ9tAmTa1vOB3FWadllznJWRaXtAKspEyRME57nY/Z3x19rWTaVCGo1nYIcSlQ3dhgI5HTsWHqdVHqBjBJBggN37T7MpEGD6azPEN0aTCohCmlVDqQMAqKZB79T26RMewdD+0TdvSqDcPWfyDFCnRWYvBZnrMb1C5Ap5nF0fFrDcZ4jSqlKhqFwpDNzs6s0IKaqGYwA92IHSdXtl4uqVtkaW4RavMXWqxUEXG4krAB69R7azNCrTNYqhby0uIBzdC/hNB6QQZHYKCe+giJDKajiGR0VYxIBtOJwRKj+XvphvHcU0pE8of6YKeX/JS3/MdJOJ7v8NmIFjBzaMwzNn9I/wBjTPjVY+Q7H40ZVcehwTHqJOD6D20FjfbgJv6jRAU4/QA6+190iM9QFiHpupCEZbDC4EQym7PoGx3GqHFq4apTr9RUUMR6fvfyjGoVZQyrU5gXFwmLrYJA/wAw+o7xoN74DoLtgAXioC00mtsJlFZQPz30zhhlSCDhoPpuF7ejvk21RLaNUl9qW/8A5OT+xaegkgqD8NwHbHzwtt9xQQh6kGTAEdM2ZHoIBx21rNz4aTf7R0JsqTdTcdabAcvTMGSD3yehzoNRwvek/hVcVlGf4x++vqPX0P0ljrj224/u9/U2G3gUK9OarVmM+Z5cAAWTBNwuUnNw7a6b4d4wN1S8wKVhipBBGR1OQD/v66Bpo0aNAaNGjQQb52FNygJcKxUCJJAMATiZ9dce3G+Z38nesXdDaKjKBdk46e9y3SsBlEGQeoeLNzWp7Zm28eYCubb4E80D1joTidc4rFd6VDhfvJAEssFiZAlhberW9IUghDAYEENX4FqvQZtrXFpPNSJn8SSxaCRkgW9+g9iS+8Q7FnVatITXoG+nmLsQ9M+zrj52ntrOeGKJqbf7huSy16EGkzAhggjy3UwLrTyyIwBME40fBeJMxahWFu4pgT6OvaonqPX0PpI0C3xJxKnV2SsjsorlQrAcwjnYQQYYBSPY6w9WqYhQIA6SSx+ZmdM/HO0NGuigM9JzUqqi4sdrRUuMgBCeYerM/bGstxLeBBzIontTaXGO2M+uNBV3fEFUlbjBIWojjmW74agPcBh166l4buS9NKhiSeY/xLyHHfCz9TrNccqFglr+YwDKX7shZXpk+pAxq9wqtFBAjwQWun3gz/MnQPBuwFBnGDHoFcqfp1Gs1xSoDRKmSC59/wB1cYwRZ39tW9zvIQ5xDA+/MCB9e/y1n93ueYZmM/IwJP8A5j/iGgscQ3wXbAKi/GyyBmIBj9T11U2FYKta7PRv8UqQZ7HlIn/11Yr8MYbYtU/LlRkZZmUEyOvJ0noQekSvFQQ4ODAj55jQNOI0JVVfo4m6OnM83DpOMkD/AE1LxAlkYyrK6kOU5gcQT7GQvWDBOq3Fq11AAEFgWQEdwSSp9zmJ9vfU4oR5YR4NkDJU3RByM/ET9ANBXSrGzpMZMAlf4gHKn5iVJ+umfh7YCsyrIyzKrEfBUhTTcnsAxkT+6dK6e5dqYqM9/NawqAPghTOeYEkHoR8OnvB67J5pQqiX0lbkcialyoSPNwLhGAfinoNBs/DXizhm5FNKtOtt6sAeYzEoWI6hgzKAY6uABOp/F+/3OxqrtqNYLTrD9qAXqKJAaKa5DAGQ2AZxB1yTiFdabsFKytuFDkERd3MyDAg9511jwb9n7V0o192vlQgZQr31HZh+0dsrTWIIpr6mfQhnOD8OrbZkrpSTbpbUNMD9rUiOepAlZCzZA7DJIA6h4B4kK33gpJRaiqSSx/FVQtUAsSSBavtnVen4DhkJrBgrAsDT+NB1Q88Z6dIyfXWt2W0Skgp01CIOgH6/X30E+jRo0Bo0a81agVSxMAAkn2GToOd/aT4zFNm2NJGqVGUFypfkyDYbMyVIPXoR66z3CqlLf1KdMsyVmuKNcXU25lWibwfUhh36kGj4v4ym83h3G3cIqrZTYqafnx8TB8ZJ5QrR+zGcxqtwCo33hmqq94tZmXlfAKh3ZZBM2Wt1PMOwIDqe6Y1mWlVnb7ymPwa8SrHElD3BxKH17wYi4hvVqgpXDbfe0BctRRy5n8Sm55XpGMq2exExNFfFCNT8rcr5wINrgKrSOzrMD3ZZXqM51mvG3EKv3IDzp82pYr5aKS9VBALNz4mCx0Hzi/GfvW8H4tLFECpYxILIzRbOVHPJH6+mf4sKSMWeuGGCAyglCOhpsBcpz7yJkHVTwvTBK1CkRyiYJYRLD6dR829NaDitRVSUpBx6rBj5g5H66DBoFd2VGEScz1nmAXsIz3AEaZjgdZOhTOMtaJNwtlsSYPeNeeFcQUbpnZPLuEQUD+zEi0iYIPQ5GtK/EISry0KpqFSEa1fgFqkBWBVumRnJJ0GSPCtzzXphQpbKsIJC3XK1oGfWdW12dOkPNdgWMwGQ2thsr+ZiR2iAOpXTXYcPqVr6l60aTEyylriuL8dLbhOehP0NDje8VbqW3veoVKO7Eu4QAghmPty2jCKWHVoUFu3R9wgTCoB0YkS3duoBP1P9NUt9wGqAR19jIn0yJ1dp8e3VBlp4AzgouIie3oevXTOjxHc1ovqlFMmFwSO5EAtH93QZKvRYAKQVIIwfY5+sf6au7Cs1asgNodnXmboCxCktHacmNbLbcO27GDRM97zk+pMnp8/5aj4h4QRhfQZqbdlPTrJAPUf9dBU4/wAADhK9JFAqVG29UAggbhMkKehDEYI6zBgjPrwhwQOBVrrURmWm9M9Uqr1BmCLlPNkj4vbW98J7Tbb+x9xXqvuNuQ1Si9iLcCfLqWqsOoYsQ46ljPpq/X4UtCilGm5ZKfKl3VUBhVPrHSevTQOfD3BNtU21IvtqJMESaazhiJ6dcddaUCMDSbwcwO0pkEEE1CCMiPMeNOtAaNGjQGjRo0BqrxTYrXovRcsFqKVJUwYPodWtGg4bxPwadm9WmASpaaReQHXljnEJeJi1o6YBidUuF0lV3NOq9OrTwVNwCq0G2QSymQRlHRvrOuvcb8QUFuolVqkggoQGDH923JqdOwPQjqI1jW4S9SUqCjQQsTalJaWcwTTQyTb/AMRx6jQZXd0GDqwbzi6XuFFNbF/KhAMFpIEZ/PbFuovFy1C1GhVbFEq1gEkjlBPUkY6Tfn4mU41otrwtGedob0STcYfywBJdnCrYxjCq0jsY6ZPimzJqmvVEuF/iaGE/HPRowctABEk9AsJtXs/ElXW52gD4UBZSIyTgm4kyOpyNWK+zNQStS1o6qYuBHWPT6anqOlFi7khOejmIUlenS4gzPqY0u328WolNlp1lYiUIQgEdAFMZHvGdAp2tBl3ARwKjXL7kwDkj2H6Tq/u+FVDBpuabG8MFLIht/L7MBg9uh7xqvwqkau6K1+XqpnBECQCIkAznuJkT01q+D8CevXeitoK85dj3MC0G0k5EGBEXYWVkMrtk3IHlEtz5LMxYlcKYMGSMkSREk9Y1eo8ICixSMLWDH96LBn2zj56f8W8N7jb1EqVFXy1tW5MqoJNy5AMxzHEcoGqtIHy2Y4JBPbBdsj/KP10Gc32xL02ePgpqfnItY/OLT9dRcHYeWCxaCPhVipeP3jIJA9yFGtPxOmKe1JiLlED0EAAfOFE6xXB6bNagANxiCcNGTcf+GoEkd9Bo9vuQkeWoAOVCAKG7Bj6JJi5pLdlAzp9st+DFMnnycEwSPi6mYBIGcSfoMzXrBmCKSEANV6g+IqI5/Zm/KPyhh3mJtlubA7xBFMEj9xWgUqY9wpZz7sPTQXk3/l7zaV6chr1DQctTLWsrezDse8emut8R4QKgkH0z7a4RV3Hl/dWMQFpMflexk/T/AE10xftKoFEp0KO43NRQJFNCF6EZnmj6aDQeGarUarbZvhMsnserR7GZ+YPrrUa43X8Tb4V1r/crbJPlm8EgKwMuQAAFN3TtHXVrg32wM9RRXoKtM/E1MsxGeon4gBExk9vQh1rRqDZ7ynVW+k6uv7ykMOx6j56n0Bo0aNAa8usgiYkdfT3160aDJ0OB0uHbcmlL1rbTWqG5yAMmY5RAwoETE9zpK22RaA3W5VYZj5G3chUIPNfVn9o5UFs3QMw0E61/iLhTbhUVSALgHmc0yVNQCB8RCwPmdQ+NOA/fdnU24IDEShMgBlys2mYn/Z0HNqX2q1aLhBQp1KPoo8orAAKqBItMXCf3ipJgMY7DxDdq1CmtP8EVHsX4Ve4U6X94mSek24jOkVfwlvKS1LwkUqYeqQyhaf5rSQMsBHwjvqxwI19qaNEbtaK70qajUgrvSPSlTZu03AmIi5vSdBJ4ipoP7KYNdmAJgmGOL2j4TByBOJ6ZBccI4mtDa0tsXer5SnmQoIklyuDglj2uwqDMsNOuI+ENtt9xsBZeatWpTqO7Fme6hVOTjuBgADSHecErNvUpikpVi1JWd2UHyzeSABHTBGcg9dBi91t282o+4DgO7EmnD25EgiDEBhka0HhHcfc2p7ihulqq9ejQqUalrVGR4UsFjzKdpuI7EIJxrW7/AMOLsF8yso3NEflbBEEmT0WoZM84bpiMy24Z/wBlFjU8ulQqwQwqAU3EzMdmn1UnQJH8Xeb56upqCsPw1ulaYUEKYxaxOZxJiD0Gs2KYZhRuaSbbQwAICj4ruhyOhAie/W5xTdoKlQ7ZSaZChZBYtYDc8uZ6i6TJ6RqLhdBqa/eygSbmj4za0ZII6ye9xlTnQVPFpr2MKtO0qJx0g4VoOYkj2HrrNcMChT6sCvypLlz/AIvh+utjveIDc1WapcxsiLABYoJOQ0KtoI6fmmTnWG4ablt6tUspg9IUQWI0DCpuAEBYS1VvMqY6U0yiD2JP6am4jWt29RT8bFGc/wATXMR9FtH0OqVYh2YzM1FpD3Vep/rr5UYu2ea6qJHraBP8wY0E/iNga5UDlHlLAxyzge3Liddv8K7anS21qi1RJNo9P/jqe+uA7sNUrOiC52dQo6SRP8hr9D8E2t+3CzEzOOxyOuO85B66DPbPf09xuhJHlqzSPVSpiB1MkgR17ayVP7Kq53DKjxtgZSocPaSeUhoIe3F0EH011XhHhzb7eWSmt7fE0dvQT0H9YzOoeNccWnypzOSAAMlieij1P+8aDzwrw55VCnR8+sLFCrFVsd8nF8n1AGQAAMaueGt2z02Dm5qblCfWACJ94OqapVo+W9V5FVglQYimzT5bKQAfihTMyWBERo8J0xTfdUehFW//AAsoUH/IdBotGjRoDRo0aBfxjfpTpuDWWk5U2kkEgkEBgvVoPt21lKv2geWjf2csUXFQ1Pw3MYtYreZGfg6dSJE/PG+1DELTTzZZ69UmphVpKqOpzcsXKYXOCMaQcR2IFapTFapVKcrOwXLmGqEAKFAkovtEdABoM9xDidd6dRq9RlV2LtTAMMWNxNp7LiLh6drScXxLf3QFx79+8Z/2B21oOO8TWoWUWimplunM3c/Ik4+ZPUnWapbdqppzyz1+uSP5QP59NB+guK7kM/CK9QlUNST6eZVoMKd3YZYj66o/aHSrJa1Iqvlt5qufy3MKbrYIuk1STJAiPTLvw9Uo7rh9NKoV08sK6n+EQZ9CI6jpE6TDhlTccNovd5i2VBzsbn2ztdTZnObwi0yZz8XfQNt/tl3O0q7RGaoxQi9pi4dM/lmNUuC7OhxDbFalEU61NjTqIRlWHqD/AF0s+z3i7tUXZgsWpX/eHIgl1MIDPqIMjsB2jVja7Pdjc7+tRrpRQVuaaYctZTQ5EFotI6QT/LQI9x4cqPXq0VBNqXTMtghGiQREBYESY6688V4oae3+7FrFZy5uX4RJJE5BAyQomMSY154r98qD7+rqlCuq03NO5WYCQvK8FJYRM/mntr1xTw9SGyp1lmnuNwqkB2vKgiDiTOGzETPbQLGpF6b+S34jI1MMVdBgAFTd1eJ6AKCSeYiRhmpVKLHAmmWQnqochwMx37e2ujbV0FFlTLUSbl7hxz/5uo9QdPOHbRHcBlDAsCZ/r8+mg4/tq9pXzFItLmCIMwYEHpmeur2z2O4IpslFhbcxZlIBL+h6QNPvtB2tKjxCh5UFnYMYBYmHQJMY7HPsNPdluKKg0qppKV/fOWGbCAKmZHcKeh6nQYnZbJULs7KHWD5huIDEiG5QScn0yCddf8L+Lqb7ZOX8XIK+4xEZM9Mf11yvfbfcUt2KlKl5iAq1rghXKkMoPcDl/kDIGNPRx/iO2as4optUruPiHmBCcM9OSObpjI/5chuPEPG9yFpzT8kVZADOpbCliIAP1zqH7O92HrVgwBqKqkP3gkhgPQSAfU95xCCrxOmNlD0WqvuGZ6XnOxs8tAp3DsSWlmViAvUAdBr79lvEwte3JFYeXcYm6neQZHYgN+mg6B4xE7Vv79L6fipnUNa6k9Pc4IKrTqjrhiLXB72n9CdS+Ma1IbWotaolMOLQXn4iRbEAmZjIGOusxsd87UKF1ValN61Jg6gret4DEg5UCIKnIkdOgDoWjRo0Bo0a+PMGOvbQZ7ivD1DBfxKgfzCKKikJDEGqL2AKoSRIukz6a5LW3bfeN2jtDB6z29YIeAJ7wTP0nrro+5LgOtQuK5pg3uGsVrVRijQEFRsfh02tPNPc657xIFeM7kEDIe4KcZRHY57XY0GV4/t1Ur7hZ/vECf0t/XVfYkvUpiDagDMf4mECc+oOjitZjSS4dZPuYuET82/lGrnhRRUrLTtJ5SamGKhSyWvUj4UUSScxOg3nhTfeUHUxUoOCKiTMYgnHYjqP0666pwupTeivlgeXaFAEEAREenTXIeGOgdAGRAWIVSYJBVTao7qCZ+vvpvwXi70CKiyFbLU5ADe65IVvrH9dBa4vxCnwes7UrKnmC56JuDxJhw8ET2zEgD0k1t7vd3SpVadGb9w5qtUrMnKKgHw2AhlAAj+usd4n4fuqtWo9IHcKxZiwIuUE4V0JuBAxj0+mtLT2tYWUmBJACgNkQkA9eqj+UHQfPE/GP/x422KVGmqKzBpaAyiZIgE+vqdMdr4cNNAapYGOVWJYgerEzaMfCI/TWi3PFKP7JKSu0qCbAQTHSAJI+fy1c4+6+VLsMYYYkGLox0JHQfxD1yGIcrTBMAE9cdfn66VbHjWEWmCzhVAVAXboBhVBJ1O07ncJQA+NgGEwQpy3yhZ1r+H+K0poFrBfNq1qtIeUFBSwhQHBOGBIECeo0GYo+A93utwlauy7dBbYGN1QgXEwowpzIkntIxGmG48Lbdqgqo70SqmkczNWk7mal2bnVgyjGAR6DTgVWinV53qUVclHvNQteIWBKKDDjuYFM99KuMeIj5peotPyqlhRVUFqlIQxFaTA6lYI/K0RmQye945W8/yldTDgecRhBIEsomCMGF6x8tP994Rai/n8T3SPt1YEJTV7qhGQCS0IJGY6+o158P8AGNltg1f7vWZFJCO0MEAkIBJFzHrdEgE5PUtK3HKFfbpR3BHmn8duchaclnANrTCiFPpd6kDQL/HlYbj7u+zXzFFOxqaLBpXhlo3LHIsioD6Wx3Gr32ZeHWoO1SsAjc3lo2HInNUr+TlIEHPM0xqzwPxZRdWr0ttZ5a0qTwyjkLNa0sBNNIeCetx6Tqr5v3HcpduKbPuHT1uZiD5gecUVYeVBImA8dVXQVvtN3dI1NlvEdKlEmpRZ1IYC60jInHK5P93S/wABbc16/lrmnTcOTkgKpzB6czIhjqZY9jF/db3arVrbfc7epWLN5dS1ktFpZ1qIJVlN1RwMzA9S2tp4K4Pt9vtlO2D2VAHmpN5BHKGkCIHaPX10D/Ro0aA0aNGg5x9pHHNqlalRrVdzTlkvFN3VShMywkALj4kz2nBGua8S4irbmtVS57leC0EkVDKsY9FuOBiBrdfavxmiICbdajkuhrWkWtlHUGIZrQy56TiQTrmbqjO0mMARGZGMY9Z/XQeN3Q8w06QPQAAx3xPT2jr1xq5wbib7ehuatIolZXChm6sjzcigCDBRWmREnrOqz4qH4iQDggegOBkT0GT/ANGHCaAS8uVHmAgFluILAtMHIJgifS4YnQQ7/dVZKg9OgVcqRbLAkY7exjPbVquFvdCsVQZLVCSCh+LoJQwZJEx26RqHZ7zybageXeySVkYHoPQnrIkg41X4zWWoSzmagtQlhcMyDaOgAnqc5PfoFvaeIy5QMpRg0tUvItQkQxOSe/fMjW18NrV3VOpVqVqoo06dzBStzMRITmXHTuBmPpzaqC4CkjziHBmfhIS1e9x5mAHYKdbjw1t3d6VPNKipuqBUNNU8oFhdcOeoLwGqEssnIFskG3h3abfbrVNerUNSOaqzFVDQC5DTi1cnHQGNeuPb5aIanAZ7m5abBgKaKWDuCFV5UqAAJWB1jCnxBxYvIFMuz1Ve1iyAooqMlysQEeo6gNabWWnd0eCl4NbuPvFVvLWqtANUtUKXqEkeWoHQScnqTPz0DLg5r0qLboUDXuEEmbVBW+o4ZSCrZRQw+HMdtNtnVobWNwYSoXqEIyebcFZFqQxjyq5LiQpHwCRjVHh1KqyVVr1Qaf3WiYE2lKnmgPgflEk462k9J1Bw/dI58qsVnbAw1QqAQnlqQxcgFmRQhEMZUwM4CwN1tqlI+RQqJDs1vmG0uTNRjkGAI5sHlzpbX2AFans6ZUmtmsVAj9rUIqqxGFtWeU9EkjppvtdoldPLKSS7AMhNqiqSoqF5IZmrlUmLitMzjSHgG2Mis5lw60+cq1qCmSOQgLF2QXcKcYbOg1m8WgKlMuoah5hYISLTFSjawNzKVCvVkKFBtjp1SbTie3oVBua1JjudyHqKBdYFqMVeQCGK2lmyTOOmJ+8W4cr1KiIC3muqgASwLXM9xC/8JC0idScShnG2pNehiq9eBfhfwlQ1JRUZQzKO4jvMB62e5osztUqt5JtYItq06CtCUaRkkOwBVfSZzAI013m7oVai1iP7asijTqVSQSoSGNpVUpspm8GBnqQZy1ba0aYCkoqQWafLNQIHZVdVKkGpKkwAQR0Ykm24/CaCJT3CUa5WoFSkgimahYFokAuWPxFQsxd6EkLbcQNTcqjUUVgzSlV1SWaxqdKtJDVTTN0Kk+YrUzMHXTfCXF23FG6oCrgkQSJInD2gcqnsM9Op6nltRqthoVarJt67ky4DwiMy1BdF4rLST4HvBAWIMa13gerSdlpoKdF1F9Okyl6jUgyr5tV7hfUYo2cx1EjqHQNGjRoDRo0v4/tnqbeolOoabkSHHUQQf3l6xHUddBxz7VUYVn/DaS14qWsAACyvIPKxxThl+uW1k6VVKiyTa0x7gjv/AEx3zrbccrHcUKm4ilE+WSWPOz9VQWi4hmvMQsBSOrTgkosl6Ffyq047Tcf5AD+eg8PXZ1kLazKMg/zJPUD/AH2074nuC9OmVFyorVAxCkrFxKmPWY9AFWYnVCtTmC3cEfKOsj8pPYHtb66k2VRC1VZtWPikiJbIiOYR/TQLd7ubaVNVPKts5iSsZz0A6duntmfZcNvp1OXnYU0p3yDJqUYeD2ZSYHYQT1GvHEaEEGIt5QMGII5Senc6Z8XrMbazMfMqkNyiLbCwLRPWPrke+gj+6l91UK8tNmQZMkq5BQsevMFJI+Y10rf8NLbXePUcL5akU6j1PxLqfmKzkj4EOFVIMhjM3Yxe0rBaqgBTFV3KOSvKAIViRaBaCAc9emRMm74ozbdadrgQnmhyCzECkwJzLKVWZiBgTkaCtuNyK53FVUBYCi5tPKEIiQB8C5Agd4GYkNNu9I0kUVKCmpSL1bQTVepTYFKboO7PUYhh2UdLQdZ3jBDV2QkWNUmB/CEEj1wWk/wkd9e9nxALQUM58xHq+TCLyo4C1BcTdDySB6g/QGBr3I9NXdXWnTo9QEFMLDgkiPy+xMjrjVrZcOp1NtWqVDYfOcgkYjGDPbP9fXWd3PE7XKiSlo8y2YJlCRImPhB+vfOtf4X4T5oarUlqdxspzImBLEH5R7xnQUeA8QqUatWk78tVQ17hjY9BSUJgG4yQwY/U8p1ZSqzrQW8qjBWVhzNc/lcyBZNg8yPMNsWxOANR+OuGsaZrJyEgq4n1ETI7evqCdRcM35ShRQSi0qaXBwJLuHsVieY2FrgsGfLRp7aCTc8VZ9xbcVesvxSot8xVapELggCocw2WHvpdQRq28r1KSFaNIVatRi1oUmYUsBJI5hapPpAjEO1FOKlO9msqIFeBFimqDhwRaaYIKnpcoz01YeglKkFZjebqlVpFxk2hSZIRZlvLiJJJHw6C3wvbi1waZ862rASmP2YNtULi8k8q4ItuZhkE6nobp2878QbYU3Qzn8O4IwWkILEsaSrkhRzTN+pOFGx2cFaVVKRFICopvqIr+ZRm4WXlHqYhuYCV/MuHF0anvzJM0Uhi4UyptAtYc/KzYwQJGJwEm4oK22G4RfNJqebXsqPcVLtajkEAVCRJqhcMpmLhHQPA2+qladMUUosINQNcxNOwWWxApksGIEWwpgc06ya7419vWahZTHlBAjZkUntF7BQVi/Gctb8Wmv2YCxaUNioxUUxy/CjebUwAaglUEm5RMAyYAdS0aNGgNeKxFpuysGcTjvjvr3rzUGDicHHr7aDmPGNvt/LpVwr+WpqJZIRZZ6hJcgEAAXCRnK4yCMhuuRRc7j8A+UKioC/nA02YhTKILSQrSciIzplx56h25KtAQkNS5zIcBpaVWG5E5bcG4n4lnPVqbkq0ytl1REIAGSouEADInE/F69Ap7uql1tK4jEEiGhio5guO/WPT6Q76kbiOqnBgQYmSCPqo95Eam2NLzGIxTvtAPRU51IZjEgA9cjt21XbcOWhit0AkgWmMwJmQD1kRBGgub2na1NXygI/5TlT16dQY99WeNUwXRQ0kAEnsOkKPQQPpjSfekhqUm6ZIz6dR7du3f6alrPY5ZgeVMkzavQALPUgHvn36yDHe1RUPTmg4nsWAGeo9YjGTr5u+IGqaktKs4dQuOYIJkdkCi0AkYHQnpUQBGbzCVJyBPaMXd8x29NU9uwyVjzHYjm6QTzEjv2Ee7fULol+ZVyx5R6gZgHv06959zqCoj4RgA9oUrbGWgggfMag84xyuTUciHJyFmfaCABAGOuq+7UeaiziOvUjt7HucdfloG3DFDMKbOoyOVZac5ubC+576vcG8U1NvUqAL5tMsxsGLRPUH39NL+Esoqoq5AkyOhgGCMT9D00l2g+EuSLhd6mScCB66DpNfxftqyEVUdFcW3Aq3XuYzGs/SejRU06fmVXdHh2HIUaRNIFQ022qGM2kuRkjWh8C0Kb0iajiq6t8BUCxfySgUZMEgme2o/Ee+ZtyQq1GCLTWKaSRLvcCGGLlUwwwI98hktwwNekQvmJElZiQTJX0nlOdNqCA3NTVSjJTNQm2aRNR76bq83ErTW4wYVnkZnSKkQGAYlQAB3mXkdjMAK3QyZjTfb1Ky1f7LTINQlWpsJDeWTFF7oDA2s89cH1I0DXfbt32xAN91RUBAUWhQ/mhQFGFvILCM1FABjS7h/DkSlVDm4PYhZAXtUuGMqINxKWiD+90I1S4vtK23pKj0yYLAxlTLMfzQBN5GccoyZw24VwFqq02WoFCk3n42NUOZgRAthRGRIPSdBV3u8NFTTAIpszAKQAajhntL9/2ZAj1U/ugjW+D+LFd3t/NuKUtvuFup03KAM9CGMDlkgzIwFX1xXreFWq4r1b0IJMyzF2ZmJJ9INv07av8ADkO33VN2qq9K+2o0CULSRdGAOYjp3B99B1VWBAIMg5BGvuviKAAAIAwAOwHQa+6A1V4o7ik/lIHeIVS1gJOMt2A64zjVrVLjFN2pMKfxGPqJFwHuRI0HLOCcKrVkqU69YUjTZJFKldJAa1hVMTEkxMjBgEyVnGuHmnUMLVq/xMVQk9J5FED2Vl7+uunbmoGKrcqkCLSYifb6f11lKPi/avJNJ2H+Aif540HPzSrPUVTTFMAEknOO9oDHOI9c6h3XByZankJYJIwcNgwDAzPX07aZV+L0am6YKlVaYXotsyT/AC9PbrrQ0uN7Vdu9FEqXkSxNkzHUgEfL5aDnWw2V1VEvKiYmTgG6f/KQPnqSo91VlSYEIomTmMSfSf8AcaNkwqkL6KwEnJIMxExm76QI6nXzZPTWqGKhkwel0dP9CdB54vt3J8xqodpkgCBjrGek/wA4PodR7SRTkg4U2xjFjAAj55HqZOo9zxMlSqpYhBHoSMhUMYPbtOpxkG4/HaDkGTm63AAxjOAG640ESV5DEySAAsQAIHU5gzd0jvjXs0lLEOxkCSwIIgdl9CcmT31BWpMwy0UwWKr3MTAUgZ9BONS7iolRmtBMCFEgSe65x8Un2zoLHCoG4EdAGkz1/wBPU4MY0u4fWsZSpAFkSYMdRdnuen/zqejNOmYm+ooCAehjMdpAwO5Py1JS2XwhDLByhOLRABqE47CIPz9dAz2vifcbdSBbBPWCCTHU+vbPsI18TjdS9ajk3OHmOigqwVvcqemOo99UN3+KY6qoi4gqLo+px117pUZoo5x1g+qG4Y/xoRGgZbLZBtwiWXMwpqEgm268E4Iki9R1x1142TNSUEsRUYqadTJMlmvZpEySLcCMtnpFLb8UalXWqsyIKkGCMtNxnmuAIIxgkCNPfC9RN1VpI7RXqVVUCJsRHNYjMtbAaBKqZHcHQMOIcZc7UuYDAm88p/KShY9hI+IQDC+p098MI3kKCLFAhWzL93qe1zSRMmIJ6xqp4k3NP7qa6U2KsAwqKslQAWps69WTMEZgOZ7603hjhLvSRqkqGLEXmXMkmYE2z+71UQO2gko7dmwgLH2/3Gq58MJTV6YsHmXM6s/NzEzBM4knHbVDxXxqGfb0Koo0qflLWYMQ7vVe2xLSCAoy7DoMSMkO/A2w21fakNtkhanR4qgmxCHQtJCkEGJJBJ0F3hHiS2tT2dc3VmVijqMMqRlx2bPUY78uBrUai222SmLaaKi+igKP5DUug+N7aye44rUcsbgiBmVWIAzaWUjMSVFwk+2tRunIRiOoUkfQay+22wAhUJVQSQXn4KRQGcnmDwI/dEajPCZ8pOXcZihunasTUta1VcsG/wCIzimCoXlPIZBJ+ZzHG/8AtBigphiFjHz/APTvHbXduIbGu+5qGmAQ1tK0jlQU2qsGBjlJj/N854SOEVQjMSkoAYznpMHuevz1du2Sa4k4fIHmFiPUCZ6wM9841FW3ohZnlAHuRGR76kpUarJaikR1kx09AebqZ6a8vwWqmYVotXJPUzd26Dr/AC0ascAS6rgnJbIGT0IjOD79s+mrG9NNHa1hZbEzicYB7576k4B4W3NW6pTCwJX4yDP4ZgBhkQ4xPWfTVveeEN6lS0orNaIhp+KbTAUiCQR2zE9Z0C2ib6loM1G+N7RiBAVRgAY9pj0xqPfUWSoQMlQrcx6ZyCPQwB9dMafg7dM7imocXYZSVnIUtzAcoBJnvGO2il4S3VSUFK0kgXs0KSY/M0E9QDiReB1xoKi1DUtZm8tcBAO7sLgTiYjGNUAQGZiTFuMDMRPT+nz6zpn/ANibhrEsIUAQRaCTC5YkwAMjrAnsTqZOCVjTemNrVuRVm4ZAIuBMHBIyMjv7wFLbUQpBJJFrG4qVi0Yyeo757gaZCKU03BUAC4gZnItHuQif5tfBRq1XVF29a43fEhXAUyRdF0AzauYk56ai4rw3dLWtrUGgEGUPmAqsgsGHWLW+WScGdBUr7lmFxFqhbaa4/MIk9riO3bUuyYCFUGCyCAQ2VVruvLJJkYxAnpn7WNSol521VFQMZ8t4kES3c8sMD7A++pVpViyf2bcMEUn9kxhWa1euQPwyvzUjQUKsGoVtxYkEdjaGHuRzH31U3VDy+YMbzJBB+EQc+xJBg/wn10zVWlmCOSRMWMGtnywQpEmHWJjqQD8Q142NISz1KdT4SY8tzAghywtwLeaegj3nQXuH+IXTaVNs1xUuLGg8ouBannAGCR9Rpsu931Pbq1GvU8gYCyDaBix2+IHHXBz2Maz/ABFvLIJSoi4OKTfkAMXEZPMCTkcw+lzhe9r0fxKFCqFcxDIWkSVa5TzVDIboDGROg02x3S/dKwpK7Uq0PYKVzShuZCEKu3OBDqx+Nge0dI+z/b1RQSo9ShbUUMadKnZY0LashokLhhaM/ry/gu0B3VtXbvtSOipD08sk3FGmihwSe6mRAk67fwnZ0qVJVoBRT6iDMzkmfzE+uguaNGjQK/EfFvu1HzLL+YLF1vWczB1l/wD7gn/uw/8AF/8AZpt9oX/6n+Nf9dcz0G2H2gn/ALsP/F/9msKKCxECMdvTpqTRoIhQX0/6x0B9tSFQeoGvujQbn7Ndqvl1cdHU/pMfKc6154dTMcgwwcHvcvQz66y32afs6398f01s9BSbhVIveUBIECcgdZge8x8tU9x4cpVFYOWuY3XA9IdXAUEFQAVHb9STpzo0CA+EtuWDutxtdThYIqEGoOlwDET11OfDtIuztczMRJMTaFVfLwBy8vzycwY040aBF/8ATqiorAyAFWCBgJJVhH5gSIPz9dSP4epkZxkdBi1SbBHYhTE/p0hzo0Gf2vg/bp5kXfiYYgwcRbBGQRByDm9pnEX6vBKTRK9FZcYw0T/T9dMdGgQUfB+1Uk2FiVtJJMwSCYIgrJAJjuAdeT4Q24ZWUNcHL3XtILCGtIOJAUEdIRfTWh0aDPVfCNF4vyAGEZHKWVlkTFwAi6OhxEDUe38GUVFpLEAQsQpUmCzAgdSR8smZnWl0aBTU8O7cmbPyun+GpbeP8q/8q+g0zpU7RH64z7mO+vejQGjRo0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8" name="AutoShape 8" descr="data:image/jpeg;base64,/9j/4AAQSkZJRgABAQAAAQABAAD/2wCEAAkGBxQTEhUTExMWFRQXGRoZGRgYGBsYHhobGR0YGxcXGh4dHCggGBsmHhwcITIhJSkrLi4uGx8zOD8sOigtLisBCgoKDgwOGw8PETQgHCU4NysxNy04LDc1Nys4KywrKzg3NzMxMi0wNyw0LDQ3NDg4Nyw3NzA3LCszKysrLDQuOP/AABEIAQsAvAMBIgACEQEDEQH/xAAcAAACAwEBAQEAAAAAAAAAAAAABQMEBgcCAQj/xABFEAACAQMCBAQDBQUGAwcFAAABAhEDEiEABAUiMUEGE1FhMnGBBxQjQqEzUmKRsSRygqLB8FOS4RVUk7LR4vEWFyU0Q//EABYBAQEBAAAAAAAAAAAAAAAAAAACAf/EABgRAQEAAwAAAAAAAAAAAAAAAAABAhEh/9oADAMBAAIRAxEAPwDuOjRo0Bo0aNAaNGjQGjRo0Bo0a+FtB90ajNYa+CuNBLo18DTr7oDRo0aA0aNGgNGjRoDRo0aA0aNGgNGjRoDRo0aA0aNGg+a+6NQbmtA0BVrdhk6+LQJ+I/Qa+0aYUXN16kntpXV8W7MGBXVz6Uw1Tp1+AHQOBRX0Gg0l9B/LWVrfaNsFYBqrKCYuNKoFmJybeX6xrUbbcJUUOjK6MJDKQQR6gjroPJoR8JjX1KvY4OpteKtO4f0Og96NV9vU7HqNWNAaNGjQGjRo0Bo0aNAaNGjQGjRo0Bo0aNAaNGjQfGOqNPLyegzq5V6aXeWzU6wUwxUhTjBIaOuOug5T418Snclmk+SR+Ct0LYD+2YAwzMRIJ6LaRB1n+AcM3HEWNDbk+WpF9RmNig57TcxyfU+3XSPebXd1ar7ZaRD0mKsgOEEgKokDlHbvBGu3VOH1eF8KpptlY1aQBcUaQrGq5+MwSpIuMz1gaDLcR+xtxTLUt4GqQZD0oVsYAIYlf166XfYZvKyb2vtYPlhHNRclVdGChh2BORPcL7a1m88T8R+6U524WtVq+V5iIzcsJ+ItMwcy5ySAEJ5tabwPsVp7VWCqKlQs1RwgRnNzQXgfEBjPTQaDRo0aCpuhDBvXB1aU6r7/AOEfMaloHGgk0ar8Q3i0aT1W+FFLH6dtZ7wtxdfx/PqotRtwwAZwCeWmoCgtMDAA+Xc6DU6NJOOeIqdGg9WmRVtBi0gicgSR74jUnBeKq1KgKjjz3p02ZYtJLLJhe3fHbvoG+jRo0Bo0aNAaNGjQGjRo0Bo0j8QcSZKlCgjWNXewORNptd+4IJhGwe9unmg8VemqeyaHI9R/TV4jS+upVgw0C7xhwVK1O+xTVDIB+W4llCq7ATbdB+mvvirxSuwp02bb7iqakhVpJfDCIRiDgmcdeh0t3XiY/fF8zG1UEi1CzXg2qzmcJ8RCgE/CfYaSjv1rpdt6qH3i6PUFZBB9jGg5HuPtA4i1UpU2BkOHRVdfMpWki22OZiGtIORcO+uneC901TaIXoVaDAkFKohpmSw9jMjWP8QeNTQ31OnuaCmihLXUzLFpgPB7CLrZnoZMRro2y3aVaa1abB0cBlYdCD30E+jRqDe7tKNNqtRgiIJZj0A/320EXEnAAkwOpJ7Adz6DWYq+PqNp+7qasAku006YglRzQS0kHopwDrn3jHxK1WoXZqjAy1KkSUUUyeQsuJLLDQ0nJ6YGk2121SonmeZ5dK8JBAMT8Nq9ADDAHPfQPvEnivcViKa12e9QtqKipdIM2sGMe7E9vrkd1wW2tWevzEAFsjmdyeWSTgmc9Ik+mnvB6qrWpoFguAzE9eamYU/Vpn+FR21RqG6hWciQro1QE5K/hz79L/poNbT8L7nb8OFJAAfMrVWKmD0tQGTlipkHMR7aT/ZFtqx3as3mME5viIgOsMSSDMAxZAyZkRBd7HjabOrW2Tk7vhwCc1pqNtxUDMKbfvIqqTiYHyI0hWpQTiilTXsSojCsdxUMg1FWMkLDzIUTKkaDvmjRo0Bo0aNAaNGjQGjRrm3ijxduttvyloFLkCTMQ35mgwwJBBkAqM9idA3+07gz1tuteixFXak1VA/NAnGRzAgMPkR31BwXx6B+HvVCVBALIHhj62soYDvPQ9ta3he9FektQD4hkehGGGff10n2W0pBzsq1NKiot9C9Q34UwUE96Zhf7pT30Dvab+nVE03VvkdIPGPGjStpU/jIuaOoU3AdMrkfF2geuFvG/BSIDW2lb7q4zluT2knpn1uHtrK7/fV6iAvVVKuJvQyx97TAwIExoFG1plKtQ1FaoRaWempRRM/CVg8sdF9QcTpjX2IceZTOSMOvxlSAR3hugwYn1ka9UKZsamW/aCLunN2Igx17DVTgRZKFNWEFVtI7AqTy/QyJ9tAmTa1vOB3FWadllznJWRaXtAKspEyRME57nY/Z3x19rWTaVCGo1nYIcSlQ3dhgI5HTsWHqdVHqBjBJBggN37T7MpEGD6azPEN0aTCohCmlVDqQMAqKZB79T26RMewdD+0TdvSqDcPWfyDFCnRWYvBZnrMb1C5Ap5nF0fFrDcZ4jSqlKhqFwpDNzs6s0IKaqGYwA92IHSdXtl4uqVtkaW4RavMXWqxUEXG4krAB69R7azNCrTNYqhby0uIBzdC/hNB6QQZHYKCe+giJDKajiGR0VYxIBtOJwRKj+XvphvHcU0pE8of6YKeX/JS3/MdJOJ7v8NmIFjBzaMwzNn9I/wBjTPjVY+Q7H40ZVcehwTHqJOD6D20FjfbgJv6jRAU4/QA6+190iM9QFiHpupCEZbDC4EQym7PoGx3GqHFq4apTr9RUUMR6fvfyjGoVZQyrU5gXFwmLrYJA/wAw+o7xoN74DoLtgAXioC00mtsJlFZQPz30zhhlSCDhoPpuF7ejvk21RLaNUl9qW/8A5OT+xaegkgqD8NwHbHzwtt9xQQh6kGTAEdM2ZHoIBx21rNz4aTf7R0JsqTdTcdabAcvTMGSD3yehzoNRwvek/hVcVlGf4x++vqPX0P0ljrj224/u9/U2G3gUK9OarVmM+Z5cAAWTBNwuUnNw7a6b4d4wN1S8wKVhipBBGR1OQD/v66Bpo0aNAaNGjQQb52FNygJcKxUCJJAMATiZ9dce3G+Z38nesXdDaKjKBdk46e9y3SsBlEGQeoeLNzWp7Zm28eYCubb4E80D1joTidc4rFd6VDhfvJAEssFiZAlhberW9IUghDAYEENX4FqvQZtrXFpPNSJn8SSxaCRkgW9+g9iS+8Q7FnVatITXoG+nmLsQ9M+zrj52ntrOeGKJqbf7huSy16EGkzAhggjy3UwLrTyyIwBME40fBeJMxahWFu4pgT6OvaonqPX0PpI0C3xJxKnV2SsjsorlQrAcwjnYQQYYBSPY6w9WqYhQIA6SSx+ZmdM/HO0NGuigM9JzUqqi4sdrRUuMgBCeYerM/bGstxLeBBzIontTaXGO2M+uNBV3fEFUlbjBIWojjmW74agPcBh166l4buS9NKhiSeY/xLyHHfCz9TrNccqFglr+YwDKX7shZXpk+pAxq9wqtFBAjwQWun3gz/MnQPBuwFBnGDHoFcqfp1Gs1xSoDRKmSC59/wB1cYwRZ39tW9zvIQ5xDA+/MCB9e/y1n93ueYZmM/IwJP8A5j/iGgscQ3wXbAKi/GyyBmIBj9T11U2FYKta7PRv8UqQZ7HlIn/11Yr8MYbYtU/LlRkZZmUEyOvJ0noQekSvFQQ4ODAj55jQNOI0JVVfo4m6OnM83DpOMkD/AE1LxAlkYyrK6kOU5gcQT7GQvWDBOq3Fq11AAEFgWQEdwSSp9zmJ9vfU4oR5YR4NkDJU3RByM/ET9ANBXSrGzpMZMAlf4gHKn5iVJ+umfh7YCsyrIyzKrEfBUhTTcnsAxkT+6dK6e5dqYqM9/NawqAPghTOeYEkHoR8OnvB67J5pQqiX0lbkcialyoSPNwLhGAfinoNBs/DXizhm5FNKtOtt6sAeYzEoWI6hgzKAY6uABOp/F+/3OxqrtqNYLTrD9qAXqKJAaKa5DAGQ2AZxB1yTiFdabsFKytuFDkERd3MyDAg9511jwb9n7V0o192vlQgZQr31HZh+0dsrTWIIpr6mfQhnOD8OrbZkrpSTbpbUNMD9rUiOepAlZCzZA7DJIA6h4B4kK33gpJRaiqSSx/FVQtUAsSSBavtnVen4DhkJrBgrAsDT+NB1Q88Z6dIyfXWt2W0Skgp01CIOgH6/X30E+jRo0Bo0a81agVSxMAAkn2GToOd/aT4zFNm2NJGqVGUFypfkyDYbMyVIPXoR66z3CqlLf1KdMsyVmuKNcXU25lWibwfUhh36kGj4v4ym83h3G3cIqrZTYqafnx8TB8ZJ5QrR+zGcxqtwCo33hmqq94tZmXlfAKh3ZZBM2Wt1PMOwIDqe6Y1mWlVnb7ymPwa8SrHElD3BxKH17wYi4hvVqgpXDbfe0BctRRy5n8Sm55XpGMq2exExNFfFCNT8rcr5wINrgKrSOzrMD3ZZXqM51mvG3EKv3IDzp82pYr5aKS9VBALNz4mCx0Hzi/GfvW8H4tLFECpYxILIzRbOVHPJH6+mf4sKSMWeuGGCAyglCOhpsBcpz7yJkHVTwvTBK1CkRyiYJYRLD6dR829NaDitRVSUpBx6rBj5g5H66DBoFd2VGEScz1nmAXsIz3AEaZjgdZOhTOMtaJNwtlsSYPeNeeFcQUbpnZPLuEQUD+zEi0iYIPQ5GtK/EISry0KpqFSEa1fgFqkBWBVumRnJJ0GSPCtzzXphQpbKsIJC3XK1oGfWdW12dOkPNdgWMwGQ2thsr+ZiR2iAOpXTXYcPqVr6l60aTEyylriuL8dLbhOehP0NDje8VbqW3veoVKO7Eu4QAghmPty2jCKWHVoUFu3R9wgTCoB0YkS3duoBP1P9NUt9wGqAR19jIn0yJ1dp8e3VBlp4AzgouIie3oevXTOjxHc1ovqlFMmFwSO5EAtH93QZKvRYAKQVIIwfY5+sf6au7Cs1asgNodnXmboCxCktHacmNbLbcO27GDRM97zk+pMnp8/5aj4h4QRhfQZqbdlPTrJAPUf9dBU4/wAADhK9JFAqVG29UAggbhMkKehDEYI6zBgjPrwhwQOBVrrURmWm9M9Uqr1BmCLlPNkj4vbW98J7Tbb+x9xXqvuNuQ1Si9iLcCfLqWqsOoYsQ46ljPpq/X4UtCilGm5ZKfKl3VUBhVPrHSevTQOfD3BNtU21IvtqJMESaazhiJ6dcddaUCMDSbwcwO0pkEEE1CCMiPMeNOtAaNGjQGjRo0BqrxTYrXovRcsFqKVJUwYPodWtGg4bxPwadm9WmASpaaReQHXljnEJeJi1o6YBidUuF0lV3NOq9OrTwVNwCq0G2QSymQRlHRvrOuvcb8QUFuolVqkggoQGDH923JqdOwPQjqI1jW4S9SUqCjQQsTalJaWcwTTQyTb/AMRx6jQZXd0GDqwbzi6XuFFNbF/KhAMFpIEZ/PbFuovFy1C1GhVbFEq1gEkjlBPUkY6Tfn4mU41otrwtGedob0STcYfywBJdnCrYxjCq0jsY6ZPimzJqmvVEuF/iaGE/HPRowctABEk9AsJtXs/ElXW52gD4UBZSIyTgm4kyOpyNWK+zNQStS1o6qYuBHWPT6anqOlFi7khOejmIUlenS4gzPqY0u328WolNlp1lYiUIQgEdAFMZHvGdAp2tBl3ARwKjXL7kwDkj2H6Tq/u+FVDBpuabG8MFLIht/L7MBg9uh7xqvwqkau6K1+XqpnBECQCIkAznuJkT01q+D8CevXeitoK85dj3MC0G0k5EGBEXYWVkMrtk3IHlEtz5LMxYlcKYMGSMkSREk9Y1eo8ICixSMLWDH96LBn2zj56f8W8N7jb1EqVFXy1tW5MqoJNy5AMxzHEcoGqtIHy2Y4JBPbBdsj/KP10Gc32xL02ePgpqfnItY/OLT9dRcHYeWCxaCPhVipeP3jIJA9yFGtPxOmKe1JiLlED0EAAfOFE6xXB6bNagANxiCcNGTcf+GoEkd9Bo9vuQkeWoAOVCAKG7Bj6JJi5pLdlAzp9st+DFMnnycEwSPi6mYBIGcSfoMzXrBmCKSEANV6g+IqI5/Zm/KPyhh3mJtlubA7xBFMEj9xWgUqY9wpZz7sPTQXk3/l7zaV6chr1DQctTLWsrezDse8emut8R4QKgkH0z7a4RV3Hl/dWMQFpMflexk/T/AE10xftKoFEp0KO43NRQJFNCF6EZnmj6aDQeGarUarbZvhMsnserR7GZ+YPrrUa43X8Tb4V1r/crbJPlm8EgKwMuQAAFN3TtHXVrg32wM9RRXoKtM/E1MsxGeon4gBExk9vQh1rRqDZ7ynVW+k6uv7ykMOx6j56n0Bo0aNAa8usgiYkdfT3160aDJ0OB0uHbcmlL1rbTWqG5yAMmY5RAwoETE9zpK22RaA3W5VYZj5G3chUIPNfVn9o5UFs3QMw0E61/iLhTbhUVSALgHmc0yVNQCB8RCwPmdQ+NOA/fdnU24IDEShMgBlys2mYn/Z0HNqX2q1aLhBQp1KPoo8orAAKqBItMXCf3ipJgMY7DxDdq1CmtP8EVHsX4Ve4U6X94mSek24jOkVfwlvKS1LwkUqYeqQyhaf5rSQMsBHwjvqxwI19qaNEbtaK70qajUgrvSPSlTZu03AmIi5vSdBJ4ipoP7KYNdmAJgmGOL2j4TByBOJ6ZBccI4mtDa0tsXer5SnmQoIklyuDglj2uwqDMsNOuI+ENtt9xsBZeatWpTqO7Fme6hVOTjuBgADSHecErNvUpikpVi1JWd2UHyzeSABHTBGcg9dBi91t282o+4DgO7EmnD25EgiDEBhka0HhHcfc2p7ihulqq9ejQqUalrVGR4UsFjzKdpuI7EIJxrW7/AMOLsF8yso3NEflbBEEmT0WoZM84bpiMy24Z/wBlFjU8ulQqwQwqAU3EzMdmn1UnQJH8Xeb56upqCsPw1ulaYUEKYxaxOZxJiD0Gs2KYZhRuaSbbQwAICj4ruhyOhAie/W5xTdoKlQ7ZSaZChZBYtYDc8uZ6i6TJ6RqLhdBqa/eygSbmj4za0ZII6ye9xlTnQVPFpr2MKtO0qJx0g4VoOYkj2HrrNcMChT6sCvypLlz/AIvh+utjveIDc1WapcxsiLABYoJOQ0KtoI6fmmTnWG4ablt6tUspg9IUQWI0DCpuAEBYS1VvMqY6U0yiD2JP6am4jWt29RT8bFGc/wATXMR9FtH0OqVYh2YzM1FpD3Vep/rr5UYu2ea6qJHraBP8wY0E/iNga5UDlHlLAxyzge3Liddv8K7anS21qi1RJNo9P/jqe+uA7sNUrOiC52dQo6SRP8hr9D8E2t+3CzEzOOxyOuO85B66DPbPf09xuhJHlqzSPVSpiB1MkgR17ayVP7Kq53DKjxtgZSocPaSeUhoIe3F0EH011XhHhzb7eWSmt7fE0dvQT0H9YzOoeNccWnypzOSAAMlieij1P+8aDzwrw55VCnR8+sLFCrFVsd8nF8n1AGQAAMaueGt2z02Dm5qblCfWACJ94OqapVo+W9V5FVglQYimzT5bKQAfihTMyWBERo8J0xTfdUehFW//AAsoUH/IdBotGjRoDRo0aBfxjfpTpuDWWk5U2kkEgkEBgvVoPt21lKv2geWjf2csUXFQ1Pw3MYtYreZGfg6dSJE/PG+1DELTTzZZ69UmphVpKqOpzcsXKYXOCMaQcR2IFapTFapVKcrOwXLmGqEAKFAkovtEdABoM9xDidd6dRq9RlV2LtTAMMWNxNp7LiLh6drScXxLf3QFx79+8Z/2B21oOO8TWoWUWimplunM3c/Ik4+ZPUnWapbdqppzyz1+uSP5QP59NB+guK7kM/CK9QlUNST6eZVoMKd3YZYj66o/aHSrJa1Iqvlt5qufy3MKbrYIuk1STJAiPTLvw9Uo7rh9NKoV08sK6n+EQZ9CI6jpE6TDhlTccNovd5i2VBzsbn2ztdTZnObwi0yZz8XfQNt/tl3O0q7RGaoxQi9pi4dM/lmNUuC7OhxDbFalEU61NjTqIRlWHqD/AF0s+z3i7tUXZgsWpX/eHIgl1MIDPqIMjsB2jVja7Pdjc7+tRrpRQVuaaYctZTQ5EFotI6QT/LQI9x4cqPXq0VBNqXTMtghGiQREBYESY6688V4oae3+7FrFZy5uX4RJJE5BAyQomMSY154r98qD7+rqlCuq03NO5WYCQvK8FJYRM/mntr1xTw9SGyp1lmnuNwqkB2vKgiDiTOGzETPbQLGpF6b+S34jI1MMVdBgAFTd1eJ6AKCSeYiRhmpVKLHAmmWQnqochwMx37e2ujbV0FFlTLUSbl7hxz/5uo9QdPOHbRHcBlDAsCZ/r8+mg4/tq9pXzFItLmCIMwYEHpmeur2z2O4IpslFhbcxZlIBL+h6QNPvtB2tKjxCh5UFnYMYBYmHQJMY7HPsNPdluKKg0qppKV/fOWGbCAKmZHcKeh6nQYnZbJULs7KHWD5huIDEiG5QScn0yCddf8L+Lqb7ZOX8XIK+4xEZM9Mf11yvfbfcUt2KlKl5iAq1rghXKkMoPcDl/kDIGNPRx/iO2as4optUruPiHmBCcM9OSObpjI/5chuPEPG9yFpzT8kVZADOpbCliIAP1zqH7O92HrVgwBqKqkP3gkhgPQSAfU95xCCrxOmNlD0WqvuGZ6XnOxs8tAp3DsSWlmViAvUAdBr79lvEwte3JFYeXcYm6neQZHYgN+mg6B4xE7Vv79L6fipnUNa6k9Pc4IKrTqjrhiLXB72n9CdS+Ma1IbWotaolMOLQXn4iRbEAmZjIGOusxsd87UKF1ValN61Jg6gret4DEg5UCIKnIkdOgDoWjRo0Bo0a+PMGOvbQZ7ivD1DBfxKgfzCKKikJDEGqL2AKoSRIukz6a5LW3bfeN2jtDB6z29YIeAJ7wTP0nrro+5LgOtQuK5pg3uGsVrVRijQEFRsfh02tPNPc657xIFeM7kEDIe4KcZRHY57XY0GV4/t1Ur7hZ/vECf0t/XVfYkvUpiDagDMf4mECc+oOjitZjSS4dZPuYuET82/lGrnhRRUrLTtJ5SamGKhSyWvUj4UUSScxOg3nhTfeUHUxUoOCKiTMYgnHYjqP0666pwupTeivlgeXaFAEEAREenTXIeGOgdAGRAWIVSYJBVTao7qCZ+vvpvwXi70CKiyFbLU5ADe65IVvrH9dBa4vxCnwes7UrKnmC56JuDxJhw8ET2zEgD0k1t7vd3SpVadGb9w5qtUrMnKKgHw2AhlAAj+usd4n4fuqtWo9IHcKxZiwIuUE4V0JuBAxj0+mtLT2tYWUmBJACgNkQkA9eqj+UHQfPE/GP/x422KVGmqKzBpaAyiZIgE+vqdMdr4cNNAapYGOVWJYgerEzaMfCI/TWi3PFKP7JKSu0qCbAQTHSAJI+fy1c4+6+VLsMYYYkGLox0JHQfxD1yGIcrTBMAE9cdfn66VbHjWEWmCzhVAVAXboBhVBJ1O07ncJQA+NgGEwQpy3yhZ1r+H+K0poFrBfNq1qtIeUFBSwhQHBOGBIECeo0GYo+A93utwlauy7dBbYGN1QgXEwowpzIkntIxGmG48Lbdqgqo70SqmkczNWk7mal2bnVgyjGAR6DTgVWinV53qUVclHvNQteIWBKKDDjuYFM99KuMeIj5peotPyqlhRVUFqlIQxFaTA6lYI/K0RmQye945W8/yldTDgecRhBIEsomCMGF6x8tP994Rai/n8T3SPt1YEJTV7qhGQCS0IJGY6+o158P8AGNltg1f7vWZFJCO0MEAkIBJFzHrdEgE5PUtK3HKFfbpR3BHmn8duchaclnANrTCiFPpd6kDQL/HlYbj7u+zXzFFOxqaLBpXhlo3LHIsioD6Wx3Gr32ZeHWoO1SsAjc3lo2HInNUr+TlIEHPM0xqzwPxZRdWr0ttZ5a0qTwyjkLNa0sBNNIeCetx6Tqr5v3HcpduKbPuHT1uZiD5gecUVYeVBImA8dVXQVvtN3dI1NlvEdKlEmpRZ1IYC60jInHK5P93S/wABbc16/lrmnTcOTkgKpzB6czIhjqZY9jF/db3arVrbfc7epWLN5dS1ktFpZ1qIJVlN1RwMzA9S2tp4K4Pt9vtlO2D2VAHmpN5BHKGkCIHaPX10D/Ro0aA0aNGg5x9pHHNqlalRrVdzTlkvFN3VShMywkALj4kz2nBGua8S4irbmtVS57leC0EkVDKsY9FuOBiBrdfavxmiICbdajkuhrWkWtlHUGIZrQy56TiQTrmbqjO0mMARGZGMY9Z/XQeN3Q8w06QPQAAx3xPT2jr1xq5wbib7ehuatIolZXChm6sjzcigCDBRWmREnrOqz4qH4iQDggegOBkT0GT/ANGHCaAS8uVHmAgFluILAtMHIJgifS4YnQQ7/dVZKg9OgVcqRbLAkY7exjPbVquFvdCsVQZLVCSCh+LoJQwZJEx26RqHZ7zybageXeySVkYHoPQnrIkg41X4zWWoSzmagtQlhcMyDaOgAnqc5PfoFvaeIy5QMpRg0tUvItQkQxOSe/fMjW18NrV3VOpVqVqoo06dzBStzMRITmXHTuBmPpzaqC4CkjziHBmfhIS1e9x5mAHYKdbjw1t3d6VPNKipuqBUNNU8oFhdcOeoLwGqEssnIFskG3h3abfbrVNerUNSOaqzFVDQC5DTi1cnHQGNeuPb5aIanAZ7m5abBgKaKWDuCFV5UqAAJWB1jCnxBxYvIFMuz1Ve1iyAooqMlysQEeo6gNabWWnd0eCl4NbuPvFVvLWqtANUtUKXqEkeWoHQScnqTPz0DLg5r0qLboUDXuEEmbVBW+o4ZSCrZRQw+HMdtNtnVobWNwYSoXqEIyebcFZFqQxjyq5LiQpHwCRjVHh1KqyVVr1Qaf3WiYE2lKnmgPgflEk462k9J1Bw/dI58qsVnbAw1QqAQnlqQxcgFmRQhEMZUwM4CwN1tqlI+RQqJDs1vmG0uTNRjkGAI5sHlzpbX2AFans6ZUmtmsVAj9rUIqqxGFtWeU9EkjppvtdoldPLKSS7AMhNqiqSoqF5IZmrlUmLitMzjSHgG2Mis5lw60+cq1qCmSOQgLF2QXcKcYbOg1m8WgKlMuoah5hYISLTFSjawNzKVCvVkKFBtjp1SbTie3oVBua1JjudyHqKBdYFqMVeQCGK2lmyTOOmJ+8W4cr1KiIC3muqgASwLXM9xC/8JC0idScShnG2pNehiq9eBfhfwlQ1JRUZQzKO4jvMB62e5osztUqt5JtYItq06CtCUaRkkOwBVfSZzAI013m7oVai1iP7asijTqVSQSoSGNpVUpspm8GBnqQZy1ba0aYCkoqQWafLNQIHZVdVKkGpKkwAQR0Ykm24/CaCJT3CUa5WoFSkgimahYFokAuWPxFQsxd6EkLbcQNTcqjUUVgzSlV1SWaxqdKtJDVTTN0Kk+YrUzMHXTfCXF23FG6oCrgkQSJInD2gcqnsM9Op6nltRqthoVarJt67ky4DwiMy1BdF4rLST4HvBAWIMa13gerSdlpoKdF1F9Okyl6jUgyr5tV7hfUYo2cx1EjqHQNGjRoDRo0v4/tnqbeolOoabkSHHUQQf3l6xHUddBxz7VUYVn/DaS14qWsAACyvIPKxxThl+uW1k6VVKiyTa0x7gjv/AEx3zrbccrHcUKm4ilE+WSWPOz9VQWi4hmvMQsBSOrTgkosl6Ffyq047Tcf5AD+eg8PXZ1kLazKMg/zJPUD/AH2074nuC9OmVFyorVAxCkrFxKmPWY9AFWYnVCtTmC3cEfKOsj8pPYHtb66k2VRC1VZtWPikiJbIiOYR/TQLd7ubaVNVPKts5iSsZz0A6duntmfZcNvp1OXnYU0p3yDJqUYeD2ZSYHYQT1GvHEaEEGIt5QMGII5Senc6Z8XrMbazMfMqkNyiLbCwLRPWPrke+gj+6l91UK8tNmQZMkq5BQsevMFJI+Y10rf8NLbXePUcL5akU6j1PxLqfmKzkj4EOFVIMhjM3Yxe0rBaqgBTFV3KOSvKAIViRaBaCAc9emRMm74ozbdadrgQnmhyCzECkwJzLKVWZiBgTkaCtuNyK53FVUBYCi5tPKEIiQB8C5Agd4GYkNNu9I0kUVKCmpSL1bQTVepTYFKboO7PUYhh2UdLQdZ3jBDV2QkWNUmB/CEEj1wWk/wkd9e9nxALQUM58xHq+TCLyo4C1BcTdDySB6g/QGBr3I9NXdXWnTo9QEFMLDgkiPy+xMjrjVrZcOp1NtWqVDYfOcgkYjGDPbP9fXWd3PE7XKiSlo8y2YJlCRImPhB+vfOtf4X4T5oarUlqdxspzImBLEH5R7xnQUeA8QqUatWk78tVQ17hjY9BSUJgG4yQwY/U8p1ZSqzrQW8qjBWVhzNc/lcyBZNg8yPMNsWxOANR+OuGsaZrJyEgq4n1ETI7evqCdRcM35ShRQSi0qaXBwJLuHsVieY2FrgsGfLRp7aCTc8VZ9xbcVesvxSot8xVapELggCocw2WHvpdQRq28r1KSFaNIVatRi1oUmYUsBJI5hapPpAjEO1FOKlO9msqIFeBFimqDhwRaaYIKnpcoz01YeglKkFZjebqlVpFxk2hSZIRZlvLiJJJHw6C3wvbi1waZ862rASmP2YNtULi8k8q4ItuZhkE6nobp2878QbYU3Qzn8O4IwWkILEsaSrkhRzTN+pOFGx2cFaVVKRFICopvqIr+ZRm4WXlHqYhuYCV/MuHF0anvzJM0Uhi4UyptAtYc/KzYwQJGJwEm4oK22G4RfNJqebXsqPcVLtajkEAVCRJqhcMpmLhHQPA2+qladMUUosINQNcxNOwWWxApksGIEWwpgc06ya7419vWahZTHlBAjZkUntF7BQVi/Gctb8Wmv2YCxaUNioxUUxy/CjebUwAaglUEm5RMAyYAdS0aNGgNeKxFpuysGcTjvjvr3rzUGDicHHr7aDmPGNvt/LpVwr+WpqJZIRZZ6hJcgEAAXCRnK4yCMhuuRRc7j8A+UKioC/nA02YhTKILSQrSciIzplx56h25KtAQkNS5zIcBpaVWG5E5bcG4n4lnPVqbkq0ytl1REIAGSouEADInE/F69Ap7uql1tK4jEEiGhio5guO/WPT6Q76kbiOqnBgQYmSCPqo95Eam2NLzGIxTvtAPRU51IZjEgA9cjt21XbcOWhit0AkgWmMwJmQD1kRBGgub2na1NXygI/5TlT16dQY99WeNUwXRQ0kAEnsOkKPQQPpjSfekhqUm6ZIz6dR7du3f6alrPY5ZgeVMkzavQALPUgHvn36yDHe1RUPTmg4nsWAGeo9YjGTr5u+IGqaktKs4dQuOYIJkdkCi0AkYHQnpUQBGbzCVJyBPaMXd8x29NU9uwyVjzHYjm6QTzEjv2Ee7fULol+ZVyx5R6gZgHv06959zqCoj4RgA9oUrbGWgggfMag84xyuTUciHJyFmfaCABAGOuq+7UeaiziOvUjt7HucdfloG3DFDMKbOoyOVZac5ubC+576vcG8U1NvUqAL5tMsxsGLRPUH39NL+Esoqoq5AkyOhgGCMT9D00l2g+EuSLhd6mScCB66DpNfxftqyEVUdFcW3Aq3XuYzGs/SejRU06fmVXdHh2HIUaRNIFQ022qGM2kuRkjWh8C0Kb0iajiq6t8BUCxfySgUZMEgme2o/Ee+ZtyQq1GCLTWKaSRLvcCGGLlUwwwI98hktwwNekQvmJElZiQTJX0nlOdNqCA3NTVSjJTNQm2aRNR76bq83ErTW4wYVnkZnSKkQGAYlQAB3mXkdjMAK3QyZjTfb1Ky1f7LTINQlWpsJDeWTFF7oDA2s89cH1I0DXfbt32xAN91RUBAUWhQ/mhQFGFvILCM1FABjS7h/DkSlVDm4PYhZAXtUuGMqINxKWiD+90I1S4vtK23pKj0yYLAxlTLMfzQBN5GccoyZw24VwFqq02WoFCk3n42NUOZgRAthRGRIPSdBV3u8NFTTAIpszAKQAajhntL9/2ZAj1U/ugjW+D+LFd3t/NuKUtvuFup03KAM9CGMDlkgzIwFX1xXreFWq4r1b0IJMyzF2ZmJJ9INv07av8ADkO33VN2qq9K+2o0CULSRdGAOYjp3B99B1VWBAIMg5BGvuviKAAAIAwAOwHQa+6A1V4o7ik/lIHeIVS1gJOMt2A64zjVrVLjFN2pMKfxGPqJFwHuRI0HLOCcKrVkqU69YUjTZJFKldJAa1hVMTEkxMjBgEyVnGuHmnUMLVq/xMVQk9J5FED2Vl7+uunbmoGKrcqkCLSYifb6f11lKPi/avJNJ2H+Aif540HPzSrPUVTTFMAEknOO9oDHOI9c6h3XByZankJYJIwcNgwDAzPX07aZV+L0am6YKlVaYXotsyT/AC9PbrrQ0uN7Vdu9FEqXkSxNkzHUgEfL5aDnWw2V1VEvKiYmTgG6f/KQPnqSo91VlSYEIomTmMSfSf8AcaNkwqkL6KwEnJIMxExm76QI6nXzZPTWqGKhkwel0dP9CdB54vt3J8xqodpkgCBjrGek/wA4PodR7SRTkg4U2xjFjAAj55HqZOo9zxMlSqpYhBHoSMhUMYPbtOpxkG4/HaDkGTm63AAxjOAG640ESV5DEySAAsQAIHU5gzd0jvjXs0lLEOxkCSwIIgdl9CcmT31BWpMwy0UwWKr3MTAUgZ9BONS7iolRmtBMCFEgSe65x8Un2zoLHCoG4EdAGkz1/wBPU4MY0u4fWsZSpAFkSYMdRdnuen/zqejNOmYm+ooCAehjMdpAwO5Py1JS2XwhDLByhOLRABqE47CIPz9dAz2vifcbdSBbBPWCCTHU+vbPsI18TjdS9ajk3OHmOigqwVvcqemOo99UN3+KY6qoi4gqLo+px117pUZoo5x1g+qG4Y/xoRGgZbLZBtwiWXMwpqEgm268E4Iki9R1x1142TNSUEsRUYqadTJMlmvZpEySLcCMtnpFLb8UalXWqsyIKkGCMtNxnmuAIIxgkCNPfC9RN1VpI7RXqVVUCJsRHNYjMtbAaBKqZHcHQMOIcZc7UuYDAm88p/KShY9hI+IQDC+p098MI3kKCLFAhWzL93qe1zSRMmIJ6xqp4k3NP7qa6U2KsAwqKslQAWps69WTMEZgOZ7603hjhLvSRqkqGLEXmXMkmYE2z+71UQO2gko7dmwgLH2/3Gq58MJTV6YsHmXM6s/NzEzBM4knHbVDxXxqGfb0Koo0qflLWYMQ7vVe2xLSCAoy7DoMSMkO/A2w21fakNtkhanR4qgmxCHQtJCkEGJJBJ0F3hHiS2tT2dc3VmVijqMMqRlx2bPUY78uBrUai222SmLaaKi+igKP5DUug+N7aye44rUcsbgiBmVWIAzaWUjMSVFwk+2tRunIRiOoUkfQay+22wAhUJVQSQXn4KRQGcnmDwI/dEajPCZ8pOXcZihunasTUta1VcsG/wCIzimCoXlPIZBJ+ZzHG/8AtBigphiFjHz/APTvHbXduIbGu+5qGmAQ1tK0jlQU2qsGBjlJj/N854SOEVQjMSkoAYznpMHuevz1du2Sa4k4fIHmFiPUCZ6wM9841FW3ohZnlAHuRGR76kpUarJaikR1kx09AebqZ6a8vwWqmYVotXJPUzd26Dr/AC0ascAS6rgnJbIGT0IjOD79s+mrG9NNHa1hZbEzicYB7576k4B4W3NW6pTCwJX4yDP4ZgBhkQ4xPWfTVveeEN6lS0orNaIhp+KbTAUiCQR2zE9Z0C2ib6loM1G+N7RiBAVRgAY9pj0xqPfUWSoQMlQrcx6ZyCPQwB9dMafg7dM7imocXYZSVnIUtzAcoBJnvGO2il4S3VSUFK0kgXs0KSY/M0E9QDiReB1xoKi1DUtZm8tcBAO7sLgTiYjGNUAQGZiTFuMDMRPT+nz6zpn/ANibhrEsIUAQRaCTC5YkwAMjrAnsTqZOCVjTemNrVuRVm4ZAIuBMHBIyMjv7wFLbUQpBJJFrG4qVi0Yyeo757gaZCKU03BUAC4gZnItHuQif5tfBRq1XVF29a43fEhXAUyRdF0AzauYk56ai4rw3dLWtrUGgEGUPmAqsgsGHWLW+WScGdBUr7lmFxFqhbaa4/MIk9riO3bUuyYCFUGCyCAQ2VVruvLJJkYxAnpn7WNSol521VFQMZ8t4kES3c8sMD7A++pVpViyf2bcMEUn9kxhWa1euQPwyvzUjQUKsGoVtxYkEdjaGHuRzH31U3VDy+YMbzJBB+EQc+xJBg/wn10zVWlmCOSRMWMGtnywQpEmHWJjqQD8Q142NISz1KdT4SY8tzAghywtwLeaegj3nQXuH+IXTaVNs1xUuLGg8ouBannAGCR9Rpsu931Pbq1GvU8gYCyDaBix2+IHHXBz2Maz/ABFvLIJSoi4OKTfkAMXEZPMCTkcw+lzhe9r0fxKFCqFcxDIWkSVa5TzVDIboDGROg02x3S/dKwpK7Uq0PYKVzShuZCEKu3OBDqx+Nge0dI+z/b1RQSo9ShbUUMadKnZY0LashokLhhaM/ry/gu0B3VtXbvtSOipD08sk3FGmihwSe6mRAk67fwnZ0qVJVoBRT6iDMzkmfzE+uguaNGjQK/EfFvu1HzLL+YLF1vWczB1l/wD7gn/uw/8AF/8AZpt9oX/6n+Nf9dcz0G2H2gn/ALsP/F/9msKKCxECMdvTpqTRoIhQX0/6x0B9tSFQeoGvujQbn7Ndqvl1cdHU/pMfKc6154dTMcgwwcHvcvQz66y32afs6398f01s9BSbhVIveUBIECcgdZge8x8tU9x4cpVFYOWuY3XA9IdXAUEFQAVHb9STpzo0CA+EtuWDutxtdThYIqEGoOlwDET11OfDtIuztczMRJMTaFVfLwBy8vzycwY040aBF/8ATqiorAyAFWCBgJJVhH5gSIPz9dSP4epkZxkdBi1SbBHYhTE/p0hzo0Gf2vg/bp5kXfiYYgwcRbBGQRByDm9pnEX6vBKTRK9FZcYw0T/T9dMdGgQUfB+1Uk2FiVtJJMwSCYIgrJAJjuAdeT4Q24ZWUNcHL3XtILCGtIOJAUEdIRfTWh0aDPVfCNF4vyAGEZHKWVlkTFwAi6OhxEDUe38GUVFpLEAQsQpUmCzAgdSR8smZnWl0aBTU8O7cmbPyun+GpbeP8q/8q+g0zpU7RH64z7mO+vejQGjRo0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90" name="AutoShape 10" descr="data:image/jpeg;base64,/9j/4AAQSkZJRgABAQAAAQABAAD/2wCEAAkGBxQTEhUTExMWFRQXGRoZGRgYGBsYHhobGR0YGxcXGh4dHCggGBsmHhwcITIhJSkrLi4uGx8zOD8sOigtLisBCgoKDgwOGw8PETQgHCU4NysxNy04LDc1Nys4KywrKzg3NzMxMi0wNyw0LDQ3NDg4Nyw3NzA3LCszKysrLDQuOP/AABEIAQsAvAMBIgACEQEDEQH/xAAcAAACAwEBAQEAAAAAAAAAAAAABQMEBgcCAQj/xABFEAACAQMCBAQDBQUGAwcFAAABAhEDEiEABAUiMUEGE1FhMnGBBxQjQqEzUmKRsSRygqLB8FOS4RVUk7LR4vEWFyU0Q//EABYBAQEBAAAAAAAAAAAAAAAAAAACAf/EABgRAQEAAwAAAAAAAAAAAAAAAAABAhEh/9oADAMBAAIRAxEAPwDuOjRo0Bo0aNAaNGjQGjRo0Bo0a+FtB90ajNYa+CuNBLo18DTr7oDRo0aA0aNGgNGjRoDRo0aA0aNGgNGjRoDRo0aA0aNGg+a+6NQbmtA0BVrdhk6+LQJ+I/Qa+0aYUXN16kntpXV8W7MGBXVz6Uw1Tp1+AHQOBRX0Gg0l9B/LWVrfaNsFYBqrKCYuNKoFmJybeX6xrUbbcJUUOjK6MJDKQQR6gjroPJoR8JjX1KvY4OpteKtO4f0Og96NV9vU7HqNWNAaNGjQGjRo0Bo0aNAaNGjQGjRo0Bo0aNAaNGjQfGOqNPLyegzq5V6aXeWzU6wUwxUhTjBIaOuOug5T418Snclmk+SR+Ct0LYD+2YAwzMRIJ6LaRB1n+AcM3HEWNDbk+WpF9RmNig57TcxyfU+3XSPebXd1ar7ZaRD0mKsgOEEgKokDlHbvBGu3VOH1eF8KpptlY1aQBcUaQrGq5+MwSpIuMz1gaDLcR+xtxTLUt4GqQZD0oVsYAIYlf166XfYZvKyb2vtYPlhHNRclVdGChh2BORPcL7a1m88T8R+6U524WtVq+V5iIzcsJ+ItMwcy5ySAEJ5tabwPsVp7VWCqKlQs1RwgRnNzQXgfEBjPTQaDRo0aCpuhDBvXB1aU6r7/AOEfMaloHGgk0ar8Q3i0aT1W+FFLH6dtZ7wtxdfx/PqotRtwwAZwCeWmoCgtMDAA+Xc6DU6NJOOeIqdGg9WmRVtBi0gicgSR74jUnBeKq1KgKjjz3p02ZYtJLLJhe3fHbvoG+jRo0Bo0aNAaNGjQGjRo0Bo0j8QcSZKlCgjWNXewORNptd+4IJhGwe9unmg8VemqeyaHI9R/TV4jS+upVgw0C7xhwVK1O+xTVDIB+W4llCq7ATbdB+mvvirxSuwp02bb7iqakhVpJfDCIRiDgmcdeh0t3XiY/fF8zG1UEi1CzXg2qzmcJ8RCgE/CfYaSjv1rpdt6qH3i6PUFZBB9jGg5HuPtA4i1UpU2BkOHRVdfMpWki22OZiGtIORcO+uneC901TaIXoVaDAkFKohpmSw9jMjWP8QeNTQ31OnuaCmihLXUzLFpgPB7CLrZnoZMRro2y3aVaa1abB0cBlYdCD30E+jRqDe7tKNNqtRgiIJZj0A/320EXEnAAkwOpJ7Adz6DWYq+PqNp+7qasAku006YglRzQS0kHopwDrn3jHxK1WoXZqjAy1KkSUUUyeQsuJLLDQ0nJ6YGk2121SonmeZ5dK8JBAMT8Nq9ADDAHPfQPvEnivcViKa12e9QtqKipdIM2sGMe7E9vrkd1wW2tWevzEAFsjmdyeWSTgmc9Ik+mnvB6qrWpoFguAzE9eamYU/Vpn+FR21RqG6hWciQro1QE5K/hz79L/poNbT8L7nb8OFJAAfMrVWKmD0tQGTlipkHMR7aT/ZFtqx3as3mME5viIgOsMSSDMAxZAyZkRBd7HjabOrW2Tk7vhwCc1pqNtxUDMKbfvIqqTiYHyI0hWpQTiilTXsSojCsdxUMg1FWMkLDzIUTKkaDvmjRo0Bo0aNAaNGjQGjRrm3ijxduttvyloFLkCTMQ35mgwwJBBkAqM9idA3+07gz1tuteixFXak1VA/NAnGRzAgMPkR31BwXx6B+HvVCVBALIHhj62soYDvPQ9ta3he9FektQD4hkehGGGff10n2W0pBzsq1NKiot9C9Q34UwUE96Zhf7pT30Dvab+nVE03VvkdIPGPGjStpU/jIuaOoU3AdMrkfF2geuFvG/BSIDW2lb7q4zluT2knpn1uHtrK7/fV6iAvVVKuJvQyx97TAwIExoFG1plKtQ1FaoRaWempRRM/CVg8sdF9QcTpjX2IceZTOSMOvxlSAR3hugwYn1ka9UKZsamW/aCLunN2Igx17DVTgRZKFNWEFVtI7AqTy/QyJ9tAmTa1vOB3FWadllznJWRaXtAKspEyRME57nY/Z3x19rWTaVCGo1nYIcSlQ3dhgI5HTsWHqdVHqBjBJBggN37T7MpEGD6azPEN0aTCohCmlVDqQMAqKZB79T26RMewdD+0TdvSqDcPWfyDFCnRWYvBZnrMb1C5Ap5nF0fFrDcZ4jSqlKhqFwpDNzs6s0IKaqGYwA92IHSdXtl4uqVtkaW4RavMXWqxUEXG4krAB69R7azNCrTNYqhby0uIBzdC/hNB6QQZHYKCe+giJDKajiGR0VYxIBtOJwRKj+XvphvHcU0pE8of6YKeX/JS3/MdJOJ7v8NmIFjBzaMwzNn9I/wBjTPjVY+Q7H40ZVcehwTHqJOD6D20FjfbgJv6jRAU4/QA6+190iM9QFiHpupCEZbDC4EQym7PoGx3GqHFq4apTr9RUUMR6fvfyjGoVZQyrU5gXFwmLrYJA/wAw+o7xoN74DoLtgAXioC00mtsJlFZQPz30zhhlSCDhoPpuF7ejvk21RLaNUl9qW/8A5OT+xaegkgqD8NwHbHzwtt9xQQh6kGTAEdM2ZHoIBx21rNz4aTf7R0JsqTdTcdabAcvTMGSD3yehzoNRwvek/hVcVlGf4x++vqPX0P0ljrj224/u9/U2G3gUK9OarVmM+Z5cAAWTBNwuUnNw7a6b4d4wN1S8wKVhipBBGR1OQD/v66Bpo0aNAaNGjQQb52FNygJcKxUCJJAMATiZ9dce3G+Z38nesXdDaKjKBdk46e9y3SsBlEGQeoeLNzWp7Zm28eYCubb4E80D1joTidc4rFd6VDhfvJAEssFiZAlhberW9IUghDAYEENX4FqvQZtrXFpPNSJn8SSxaCRkgW9+g9iS+8Q7FnVatITXoG+nmLsQ9M+zrj52ntrOeGKJqbf7huSy16EGkzAhggjy3UwLrTyyIwBME40fBeJMxahWFu4pgT6OvaonqPX0PpI0C3xJxKnV2SsjsorlQrAcwjnYQQYYBSPY6w9WqYhQIA6SSx+ZmdM/HO0NGuigM9JzUqqi4sdrRUuMgBCeYerM/bGstxLeBBzIontTaXGO2M+uNBV3fEFUlbjBIWojjmW74agPcBh166l4buS9NKhiSeY/xLyHHfCz9TrNccqFglr+YwDKX7shZXpk+pAxq9wqtFBAjwQWun3gz/MnQPBuwFBnGDHoFcqfp1Gs1xSoDRKmSC59/wB1cYwRZ39tW9zvIQ5xDA+/MCB9e/y1n93ueYZmM/IwJP8A5j/iGgscQ3wXbAKi/GyyBmIBj9T11U2FYKta7PRv8UqQZ7HlIn/11Yr8MYbYtU/LlRkZZmUEyOvJ0noQekSvFQQ4ODAj55jQNOI0JVVfo4m6OnM83DpOMkD/AE1LxAlkYyrK6kOU5gcQT7GQvWDBOq3Fq11AAEFgWQEdwSSp9zmJ9vfU4oR5YR4NkDJU3RByM/ET9ANBXSrGzpMZMAlf4gHKn5iVJ+umfh7YCsyrIyzKrEfBUhTTcnsAxkT+6dK6e5dqYqM9/NawqAPghTOeYEkHoR8OnvB67J5pQqiX0lbkcialyoSPNwLhGAfinoNBs/DXizhm5FNKtOtt6sAeYzEoWI6hgzKAY6uABOp/F+/3OxqrtqNYLTrD9qAXqKJAaKa5DAGQ2AZxB1yTiFdabsFKytuFDkERd3MyDAg9511jwb9n7V0o192vlQgZQr31HZh+0dsrTWIIpr6mfQhnOD8OrbZkrpSTbpbUNMD9rUiOepAlZCzZA7DJIA6h4B4kK33gpJRaiqSSx/FVQtUAsSSBavtnVen4DhkJrBgrAsDT+NB1Q88Z6dIyfXWt2W0Skgp01CIOgH6/X30E+jRo0Bo0a81agVSxMAAkn2GToOd/aT4zFNm2NJGqVGUFypfkyDYbMyVIPXoR66z3CqlLf1KdMsyVmuKNcXU25lWibwfUhh36kGj4v4ym83h3G3cIqrZTYqafnx8TB8ZJ5QrR+zGcxqtwCo33hmqq94tZmXlfAKh3ZZBM2Wt1PMOwIDqe6Y1mWlVnb7ymPwa8SrHElD3BxKH17wYi4hvVqgpXDbfe0BctRRy5n8Sm55XpGMq2exExNFfFCNT8rcr5wINrgKrSOzrMD3ZZXqM51mvG3EKv3IDzp82pYr5aKS9VBALNz4mCx0Hzi/GfvW8H4tLFECpYxILIzRbOVHPJH6+mf4sKSMWeuGGCAyglCOhpsBcpz7yJkHVTwvTBK1CkRyiYJYRLD6dR829NaDitRVSUpBx6rBj5g5H66DBoFd2VGEScz1nmAXsIz3AEaZjgdZOhTOMtaJNwtlsSYPeNeeFcQUbpnZPLuEQUD+zEi0iYIPQ5GtK/EISry0KpqFSEa1fgFqkBWBVumRnJJ0GSPCtzzXphQpbKsIJC3XK1oGfWdW12dOkPNdgWMwGQ2thsr+ZiR2iAOpXTXYcPqVr6l60aTEyylriuL8dLbhOehP0NDje8VbqW3veoVKO7Eu4QAghmPty2jCKWHVoUFu3R9wgTCoB0YkS3duoBP1P9NUt9wGqAR19jIn0yJ1dp8e3VBlp4AzgouIie3oevXTOjxHc1ovqlFMmFwSO5EAtH93QZKvRYAKQVIIwfY5+sf6au7Cs1asgNodnXmboCxCktHacmNbLbcO27GDRM97zk+pMnp8/5aj4h4QRhfQZqbdlPTrJAPUf9dBU4/wAADhK9JFAqVG29UAggbhMkKehDEYI6zBgjPrwhwQOBVrrURmWm9M9Uqr1BmCLlPNkj4vbW98J7Tbb+x9xXqvuNuQ1Si9iLcCfLqWqsOoYsQ46ljPpq/X4UtCilGm5ZKfKl3VUBhVPrHSevTQOfD3BNtU21IvtqJMESaazhiJ6dcddaUCMDSbwcwO0pkEEE1CCMiPMeNOtAaNGjQGjRo0BqrxTYrXovRcsFqKVJUwYPodWtGg4bxPwadm9WmASpaaReQHXljnEJeJi1o6YBidUuF0lV3NOq9OrTwVNwCq0G2QSymQRlHRvrOuvcb8QUFuolVqkggoQGDH923JqdOwPQjqI1jW4S9SUqCjQQsTalJaWcwTTQyTb/AMRx6jQZXd0GDqwbzi6XuFFNbF/KhAMFpIEZ/PbFuovFy1C1GhVbFEq1gEkjlBPUkY6Tfn4mU41otrwtGedob0STcYfywBJdnCrYxjCq0jsY6ZPimzJqmvVEuF/iaGE/HPRowctABEk9AsJtXs/ElXW52gD4UBZSIyTgm4kyOpyNWK+zNQStS1o6qYuBHWPT6anqOlFi7khOejmIUlenS4gzPqY0u328WolNlp1lYiUIQgEdAFMZHvGdAp2tBl3ARwKjXL7kwDkj2H6Tq/u+FVDBpuabG8MFLIht/L7MBg9uh7xqvwqkau6K1+XqpnBECQCIkAznuJkT01q+D8CevXeitoK85dj3MC0G0k5EGBEXYWVkMrtk3IHlEtz5LMxYlcKYMGSMkSREk9Y1eo8ICixSMLWDH96LBn2zj56f8W8N7jb1EqVFXy1tW5MqoJNy5AMxzHEcoGqtIHy2Y4JBPbBdsj/KP10Gc32xL02ePgpqfnItY/OLT9dRcHYeWCxaCPhVipeP3jIJA9yFGtPxOmKe1JiLlED0EAAfOFE6xXB6bNagANxiCcNGTcf+GoEkd9Bo9vuQkeWoAOVCAKG7Bj6JJi5pLdlAzp9st+DFMnnycEwSPi6mYBIGcSfoMzXrBmCKSEANV6g+IqI5/Zm/KPyhh3mJtlubA7xBFMEj9xWgUqY9wpZz7sPTQXk3/l7zaV6chr1DQctTLWsrezDse8emut8R4QKgkH0z7a4RV3Hl/dWMQFpMflexk/T/AE10xftKoFEp0KO43NRQJFNCF6EZnmj6aDQeGarUarbZvhMsnserR7GZ+YPrrUa43X8Tb4V1r/crbJPlm8EgKwMuQAAFN3TtHXVrg32wM9RRXoKtM/E1MsxGeon4gBExk9vQh1rRqDZ7ynVW+k6uv7ykMOx6j56n0Bo0aNAa8usgiYkdfT3160aDJ0OB0uHbcmlL1rbTWqG5yAMmY5RAwoETE9zpK22RaA3W5VYZj5G3chUIPNfVn9o5UFs3QMw0E61/iLhTbhUVSALgHmc0yVNQCB8RCwPmdQ+NOA/fdnU24IDEShMgBlys2mYn/Z0HNqX2q1aLhBQp1KPoo8orAAKqBItMXCf3ipJgMY7DxDdq1CmtP8EVHsX4Ve4U6X94mSek24jOkVfwlvKS1LwkUqYeqQyhaf5rSQMsBHwjvqxwI19qaNEbtaK70qajUgrvSPSlTZu03AmIi5vSdBJ4ipoP7KYNdmAJgmGOL2j4TByBOJ6ZBccI4mtDa0tsXer5SnmQoIklyuDglj2uwqDMsNOuI+ENtt9xsBZeatWpTqO7Fme6hVOTjuBgADSHecErNvUpikpVi1JWd2UHyzeSABHTBGcg9dBi91t282o+4DgO7EmnD25EgiDEBhka0HhHcfc2p7ihulqq9ejQqUalrVGR4UsFjzKdpuI7EIJxrW7/AMOLsF8yso3NEflbBEEmT0WoZM84bpiMy24Z/wBlFjU8ulQqwQwqAU3EzMdmn1UnQJH8Xeb56upqCsPw1ulaYUEKYxaxOZxJiD0Gs2KYZhRuaSbbQwAICj4ruhyOhAie/W5xTdoKlQ7ZSaZChZBYtYDc8uZ6i6TJ6RqLhdBqa/eygSbmj4za0ZII6ye9xlTnQVPFpr2MKtO0qJx0g4VoOYkj2HrrNcMChT6sCvypLlz/AIvh+utjveIDc1WapcxsiLABYoJOQ0KtoI6fmmTnWG4ablt6tUspg9IUQWI0DCpuAEBYS1VvMqY6U0yiD2JP6am4jWt29RT8bFGc/wATXMR9FtH0OqVYh2YzM1FpD3Vep/rr5UYu2ea6qJHraBP8wY0E/iNga5UDlHlLAxyzge3Liddv8K7anS21qi1RJNo9P/jqe+uA7sNUrOiC52dQo6SRP8hr9D8E2t+3CzEzOOxyOuO85B66DPbPf09xuhJHlqzSPVSpiB1MkgR17ayVP7Kq53DKjxtgZSocPaSeUhoIe3F0EH011XhHhzb7eWSmt7fE0dvQT0H9YzOoeNccWnypzOSAAMlieij1P+8aDzwrw55VCnR8+sLFCrFVsd8nF8n1AGQAAMaueGt2z02Dm5qblCfWACJ94OqapVo+W9V5FVglQYimzT5bKQAfihTMyWBERo8J0xTfdUehFW//AAsoUH/IdBotGjRoDRo0aBfxjfpTpuDWWk5U2kkEgkEBgvVoPt21lKv2geWjf2csUXFQ1Pw3MYtYreZGfg6dSJE/PG+1DELTTzZZ69UmphVpKqOpzcsXKYXOCMaQcR2IFapTFapVKcrOwXLmGqEAKFAkovtEdABoM9xDidd6dRq9RlV2LtTAMMWNxNp7LiLh6drScXxLf3QFx79+8Z/2B21oOO8TWoWUWimplunM3c/Ik4+ZPUnWapbdqppzyz1+uSP5QP59NB+guK7kM/CK9QlUNST6eZVoMKd3YZYj66o/aHSrJa1Iqvlt5qufy3MKbrYIuk1STJAiPTLvw9Uo7rh9NKoV08sK6n+EQZ9CI6jpE6TDhlTccNovd5i2VBzsbn2ztdTZnObwi0yZz8XfQNt/tl3O0q7RGaoxQi9pi4dM/lmNUuC7OhxDbFalEU61NjTqIRlWHqD/AF0s+z3i7tUXZgsWpX/eHIgl1MIDPqIMjsB2jVja7Pdjc7+tRrpRQVuaaYctZTQ5EFotI6QT/LQI9x4cqPXq0VBNqXTMtghGiQREBYESY6688V4oae3+7FrFZy5uX4RJJE5BAyQomMSY154r98qD7+rqlCuq03NO5WYCQvK8FJYRM/mntr1xTw9SGyp1lmnuNwqkB2vKgiDiTOGzETPbQLGpF6b+S34jI1MMVdBgAFTd1eJ6AKCSeYiRhmpVKLHAmmWQnqochwMx37e2ujbV0FFlTLUSbl7hxz/5uo9QdPOHbRHcBlDAsCZ/r8+mg4/tq9pXzFItLmCIMwYEHpmeur2z2O4IpslFhbcxZlIBL+h6QNPvtB2tKjxCh5UFnYMYBYmHQJMY7HPsNPdluKKg0qppKV/fOWGbCAKmZHcKeh6nQYnZbJULs7KHWD5huIDEiG5QScn0yCddf8L+Lqb7ZOX8XIK+4xEZM9Mf11yvfbfcUt2KlKl5iAq1rghXKkMoPcDl/kDIGNPRx/iO2as4optUruPiHmBCcM9OSObpjI/5chuPEPG9yFpzT8kVZADOpbCliIAP1zqH7O92HrVgwBqKqkP3gkhgPQSAfU95xCCrxOmNlD0WqvuGZ6XnOxs8tAp3DsSWlmViAvUAdBr79lvEwte3JFYeXcYm6neQZHYgN+mg6B4xE7Vv79L6fipnUNa6k9Pc4IKrTqjrhiLXB72n9CdS+Ma1IbWotaolMOLQXn4iRbEAmZjIGOusxsd87UKF1ValN61Jg6gret4DEg5UCIKnIkdOgDoWjRo0Bo0a+PMGOvbQZ7ivD1DBfxKgfzCKKikJDEGqL2AKoSRIukz6a5LW3bfeN2jtDB6z29YIeAJ7wTP0nrro+5LgOtQuK5pg3uGsVrVRijQEFRsfh02tPNPc657xIFeM7kEDIe4KcZRHY57XY0GV4/t1Ur7hZ/vECf0t/XVfYkvUpiDagDMf4mECc+oOjitZjSS4dZPuYuET82/lGrnhRRUrLTtJ5SamGKhSyWvUj4UUSScxOg3nhTfeUHUxUoOCKiTMYgnHYjqP0666pwupTeivlgeXaFAEEAREenTXIeGOgdAGRAWIVSYJBVTao7qCZ+vvpvwXi70CKiyFbLU5ADe65IVvrH9dBa4vxCnwes7UrKnmC56JuDxJhw8ET2zEgD0k1t7vd3SpVadGb9w5qtUrMnKKgHw2AhlAAj+usd4n4fuqtWo9IHcKxZiwIuUE4V0JuBAxj0+mtLT2tYWUmBJACgNkQkA9eqj+UHQfPE/GP/x422KVGmqKzBpaAyiZIgE+vqdMdr4cNNAapYGOVWJYgerEzaMfCI/TWi3PFKP7JKSu0qCbAQTHSAJI+fy1c4+6+VLsMYYYkGLox0JHQfxD1yGIcrTBMAE9cdfn66VbHjWEWmCzhVAVAXboBhVBJ1O07ncJQA+NgGEwQpy3yhZ1r+H+K0poFrBfNq1qtIeUFBSwhQHBOGBIECeo0GYo+A93utwlauy7dBbYGN1QgXEwowpzIkntIxGmG48Lbdqgqo70SqmkczNWk7mal2bnVgyjGAR6DTgVWinV53qUVclHvNQteIWBKKDDjuYFM99KuMeIj5peotPyqlhRVUFqlIQxFaTA6lYI/K0RmQye945W8/yldTDgecRhBIEsomCMGF6x8tP994Rai/n8T3SPt1YEJTV7qhGQCS0IJGY6+o158P8AGNltg1f7vWZFJCO0MEAkIBJFzHrdEgE5PUtK3HKFfbpR3BHmn8duchaclnANrTCiFPpd6kDQL/HlYbj7u+zXzFFOxqaLBpXhlo3LHIsioD6Wx3Gr32ZeHWoO1SsAjc3lo2HInNUr+TlIEHPM0xqzwPxZRdWr0ttZ5a0qTwyjkLNa0sBNNIeCetx6Tqr5v3HcpduKbPuHT1uZiD5gecUVYeVBImA8dVXQVvtN3dI1NlvEdKlEmpRZ1IYC60jInHK5P93S/wABbc16/lrmnTcOTkgKpzB6czIhjqZY9jF/db3arVrbfc7epWLN5dS1ktFpZ1qIJVlN1RwMzA9S2tp4K4Pt9vtlO2D2VAHmpN5BHKGkCIHaPX10D/Ro0aA0aNGg5x9pHHNqlalRrVdzTlkvFN3VShMywkALj4kz2nBGua8S4irbmtVS57leC0EkVDKsY9FuOBiBrdfavxmiICbdajkuhrWkWtlHUGIZrQy56TiQTrmbqjO0mMARGZGMY9Z/XQeN3Q8w06QPQAAx3xPT2jr1xq5wbib7ehuatIolZXChm6sjzcigCDBRWmREnrOqz4qH4iQDggegOBkT0GT/ANGHCaAS8uVHmAgFluILAtMHIJgifS4YnQQ7/dVZKg9OgVcqRbLAkY7exjPbVquFvdCsVQZLVCSCh+LoJQwZJEx26RqHZ7zybageXeySVkYHoPQnrIkg41X4zWWoSzmagtQlhcMyDaOgAnqc5PfoFvaeIy5QMpRg0tUvItQkQxOSe/fMjW18NrV3VOpVqVqoo06dzBStzMRITmXHTuBmPpzaqC4CkjziHBmfhIS1e9x5mAHYKdbjw1t3d6VPNKipuqBUNNU8oFhdcOeoLwGqEssnIFskG3h3abfbrVNerUNSOaqzFVDQC5DTi1cnHQGNeuPb5aIanAZ7m5abBgKaKWDuCFV5UqAAJWB1jCnxBxYvIFMuz1Ve1iyAooqMlysQEeo6gNabWWnd0eCl4NbuPvFVvLWqtANUtUKXqEkeWoHQScnqTPz0DLg5r0qLboUDXuEEmbVBW+o4ZSCrZRQw+HMdtNtnVobWNwYSoXqEIyebcFZFqQxjyq5LiQpHwCRjVHh1KqyVVr1Qaf3WiYE2lKnmgPgflEk462k9J1Bw/dI58qsVnbAw1QqAQnlqQxcgFmRQhEMZUwM4CwN1tqlI+RQqJDs1vmG0uTNRjkGAI5sHlzpbX2AFans6ZUmtmsVAj9rUIqqxGFtWeU9EkjppvtdoldPLKSS7AMhNqiqSoqF5IZmrlUmLitMzjSHgG2Mis5lw60+cq1qCmSOQgLF2QXcKcYbOg1m8WgKlMuoah5hYISLTFSjawNzKVCvVkKFBtjp1SbTie3oVBua1JjudyHqKBdYFqMVeQCGK2lmyTOOmJ+8W4cr1KiIC3muqgASwLXM9xC/8JC0idScShnG2pNehiq9eBfhfwlQ1JRUZQzKO4jvMB62e5osztUqt5JtYItq06CtCUaRkkOwBVfSZzAI013m7oVai1iP7asijTqVSQSoSGNpVUpspm8GBnqQZy1ba0aYCkoqQWafLNQIHZVdVKkGpKkwAQR0Ykm24/CaCJT3CUa5WoFSkgimahYFokAuWPxFQsxd6EkLbcQNTcqjUUVgzSlV1SWaxqdKtJDVTTN0Kk+YrUzMHXTfCXF23FG6oCrgkQSJInD2gcqnsM9Op6nltRqthoVarJt67ky4DwiMy1BdF4rLST4HvBAWIMa13gerSdlpoKdF1F9Okyl6jUgyr5tV7hfUYo2cx1EjqHQNGjRoDRo0v4/tnqbeolOoabkSHHUQQf3l6xHUddBxz7VUYVn/DaS14qWsAACyvIPKxxThl+uW1k6VVKiyTa0x7gjv/AEx3zrbccrHcUKm4ilE+WSWPOz9VQWi4hmvMQsBSOrTgkosl6Ffyq047Tcf5AD+eg8PXZ1kLazKMg/zJPUD/AH2074nuC9OmVFyorVAxCkrFxKmPWY9AFWYnVCtTmC3cEfKOsj8pPYHtb66k2VRC1VZtWPikiJbIiOYR/TQLd7ubaVNVPKts5iSsZz0A6duntmfZcNvp1OXnYU0p3yDJqUYeD2ZSYHYQT1GvHEaEEGIt5QMGII5Senc6Z8XrMbazMfMqkNyiLbCwLRPWPrke+gj+6l91UK8tNmQZMkq5BQsevMFJI+Y10rf8NLbXePUcL5akU6j1PxLqfmKzkj4EOFVIMhjM3Yxe0rBaqgBTFV3KOSvKAIViRaBaCAc9emRMm74ozbdadrgQnmhyCzECkwJzLKVWZiBgTkaCtuNyK53FVUBYCi5tPKEIiQB8C5Agd4GYkNNu9I0kUVKCmpSL1bQTVepTYFKboO7PUYhh2UdLQdZ3jBDV2QkWNUmB/CEEj1wWk/wkd9e9nxALQUM58xHq+TCLyo4C1BcTdDySB6g/QGBr3I9NXdXWnTo9QEFMLDgkiPy+xMjrjVrZcOp1NtWqVDYfOcgkYjGDPbP9fXWd3PE7XKiSlo8y2YJlCRImPhB+vfOtf4X4T5oarUlqdxspzImBLEH5R7xnQUeA8QqUatWk78tVQ17hjY9BSUJgG4yQwY/U8p1ZSqzrQW8qjBWVhzNc/lcyBZNg8yPMNsWxOANR+OuGsaZrJyEgq4n1ETI7evqCdRcM35ShRQSi0qaXBwJLuHsVieY2FrgsGfLRp7aCTc8VZ9xbcVesvxSot8xVapELggCocw2WHvpdQRq28r1KSFaNIVatRi1oUmYUsBJI5hapPpAjEO1FOKlO9msqIFeBFimqDhwRaaYIKnpcoz01YeglKkFZjebqlVpFxk2hSZIRZlvLiJJJHw6C3wvbi1waZ862rASmP2YNtULi8k8q4ItuZhkE6nobp2878QbYU3Qzn8O4IwWkILEsaSrkhRzTN+pOFGx2cFaVVKRFICopvqIr+ZRm4WXlHqYhuYCV/MuHF0anvzJM0Uhi4UyptAtYc/KzYwQJGJwEm4oK22G4RfNJqebXsqPcVLtajkEAVCRJqhcMpmLhHQPA2+qladMUUosINQNcxNOwWWxApksGIEWwpgc06ya7419vWahZTHlBAjZkUntF7BQVi/Gctb8Wmv2YCxaUNioxUUxy/CjebUwAaglUEm5RMAyYAdS0aNGgNeKxFpuysGcTjvjvr3rzUGDicHHr7aDmPGNvt/LpVwr+WpqJZIRZZ6hJcgEAAXCRnK4yCMhuuRRc7j8A+UKioC/nA02YhTKILSQrSciIzplx56h25KtAQkNS5zIcBpaVWG5E5bcG4n4lnPVqbkq0ytl1REIAGSouEADInE/F69Ap7uql1tK4jEEiGhio5guO/WPT6Q76kbiOqnBgQYmSCPqo95Eam2NLzGIxTvtAPRU51IZjEgA9cjt21XbcOWhit0AkgWmMwJmQD1kRBGgub2na1NXygI/5TlT16dQY99WeNUwXRQ0kAEnsOkKPQQPpjSfekhqUm6ZIz6dR7du3f6alrPY5ZgeVMkzavQALPUgHvn36yDHe1RUPTmg4nsWAGeo9YjGTr5u+IGqaktKs4dQuOYIJkdkCi0AkYHQnpUQBGbzCVJyBPaMXd8x29NU9uwyVjzHYjm6QTzEjv2Ee7fULol+ZVyx5R6gZgHv06959zqCoj4RgA9oUrbGWgggfMag84xyuTUciHJyFmfaCABAGOuq+7UeaiziOvUjt7HucdfloG3DFDMKbOoyOVZac5ubC+576vcG8U1NvUqAL5tMsxsGLRPUH39NL+Esoqoq5AkyOhgGCMT9D00l2g+EuSLhd6mScCB66DpNfxftqyEVUdFcW3Aq3XuYzGs/SejRU06fmVXdHh2HIUaRNIFQ022qGM2kuRkjWh8C0Kb0iajiq6t8BUCxfySgUZMEgme2o/Ee+ZtyQq1GCLTWKaSRLvcCGGLlUwwwI98hktwwNekQvmJElZiQTJX0nlOdNqCA3NTVSjJTNQm2aRNR76bq83ErTW4wYVnkZnSKkQGAYlQAB3mXkdjMAK3QyZjTfb1Ky1f7LTINQlWpsJDeWTFF7oDA2s89cH1I0DXfbt32xAN91RUBAUWhQ/mhQFGFvILCM1FABjS7h/DkSlVDm4PYhZAXtUuGMqINxKWiD+90I1S4vtK23pKj0yYLAxlTLMfzQBN5GccoyZw24VwFqq02WoFCk3n42NUOZgRAthRGRIPSdBV3u8NFTTAIpszAKQAajhntL9/2ZAj1U/ugjW+D+LFd3t/NuKUtvuFup03KAM9CGMDlkgzIwFX1xXreFWq4r1b0IJMyzF2ZmJJ9INv07av8ADkO33VN2qq9K+2o0CULSRdGAOYjp3B99B1VWBAIMg5BGvuviKAAAIAwAOwHQa+6A1V4o7ik/lIHeIVS1gJOMt2A64zjVrVLjFN2pMKfxGPqJFwHuRI0HLOCcKrVkqU69YUjTZJFKldJAa1hVMTEkxMjBgEyVnGuHmnUMLVq/xMVQk9J5FED2Vl7+uunbmoGKrcqkCLSYifb6f11lKPi/avJNJ2H+Aif540HPzSrPUVTTFMAEknOO9oDHOI9c6h3XByZankJYJIwcNgwDAzPX07aZV+L0am6YKlVaYXotsyT/AC9PbrrQ0uN7Vdu9FEqXkSxNkzHUgEfL5aDnWw2V1VEvKiYmTgG6f/KQPnqSo91VlSYEIomTmMSfSf8AcaNkwqkL6KwEnJIMxExm76QI6nXzZPTWqGKhkwel0dP9CdB54vt3J8xqodpkgCBjrGek/wA4PodR7SRTkg4U2xjFjAAj55HqZOo9zxMlSqpYhBHoSMhUMYPbtOpxkG4/HaDkGTm63AAxjOAG640ESV5DEySAAsQAIHU5gzd0jvjXs0lLEOxkCSwIIgdl9CcmT31BWpMwy0UwWKr3MTAUgZ9BONS7iolRmtBMCFEgSe65x8Un2zoLHCoG4EdAGkz1/wBPU4MY0u4fWsZSpAFkSYMdRdnuen/zqejNOmYm+ooCAehjMdpAwO5Py1JS2XwhDLByhOLRABqE47CIPz9dAz2vifcbdSBbBPWCCTHU+vbPsI18TjdS9ajk3OHmOigqwVvcqemOo99UN3+KY6qoi4gqLo+px117pUZoo5x1g+qG4Y/xoRGgZbLZBtwiWXMwpqEgm268E4Iki9R1x1142TNSUEsRUYqadTJMlmvZpEySLcCMtnpFLb8UalXWqsyIKkGCMtNxnmuAIIxgkCNPfC9RN1VpI7RXqVVUCJsRHNYjMtbAaBKqZHcHQMOIcZc7UuYDAm88p/KShY9hI+IQDC+p098MI3kKCLFAhWzL93qe1zSRMmIJ6xqp4k3NP7qa6U2KsAwqKslQAWps69WTMEZgOZ7603hjhLvSRqkqGLEXmXMkmYE2z+71UQO2gko7dmwgLH2/3Gq58MJTV6YsHmXM6s/NzEzBM4knHbVDxXxqGfb0Koo0qflLWYMQ7vVe2xLSCAoy7DoMSMkO/A2w21fakNtkhanR4qgmxCHQtJCkEGJJBJ0F3hHiS2tT2dc3VmVijqMMqRlx2bPUY78uBrUai222SmLaaKi+igKP5DUug+N7aye44rUcsbgiBmVWIAzaWUjMSVFwk+2tRunIRiOoUkfQay+22wAhUJVQSQXn4KRQGcnmDwI/dEajPCZ8pOXcZihunasTUta1VcsG/wCIzimCoXlPIZBJ+ZzHG/8AtBigphiFjHz/APTvHbXduIbGu+5qGmAQ1tK0jlQU2qsGBjlJj/N854SOEVQjMSkoAYznpMHuevz1du2Sa4k4fIHmFiPUCZ6wM9841FW3ohZnlAHuRGR76kpUarJaikR1kx09AebqZ6a8vwWqmYVotXJPUzd26Dr/AC0ascAS6rgnJbIGT0IjOD79s+mrG9NNHa1hZbEzicYB7576k4B4W3NW6pTCwJX4yDP4ZgBhkQ4xPWfTVveeEN6lS0orNaIhp+KbTAUiCQR2zE9Z0C2ib6loM1G+N7RiBAVRgAY9pj0xqPfUWSoQMlQrcx6ZyCPQwB9dMafg7dM7imocXYZSVnIUtzAcoBJnvGO2il4S3VSUFK0kgXs0KSY/M0E9QDiReB1xoKi1DUtZm8tcBAO7sLgTiYjGNUAQGZiTFuMDMRPT+nz6zpn/ANibhrEsIUAQRaCTC5YkwAMjrAnsTqZOCVjTemNrVuRVm4ZAIuBMHBIyMjv7wFLbUQpBJJFrG4qVi0Yyeo757gaZCKU03BUAC4gZnItHuQif5tfBRq1XVF29a43fEhXAUyRdF0AzauYk56ai4rw3dLWtrUGgEGUPmAqsgsGHWLW+WScGdBUr7lmFxFqhbaa4/MIk9riO3bUuyYCFUGCyCAQ2VVruvLJJkYxAnpn7WNSol521VFQMZ8t4kES3c8sMD7A++pVpViyf2bcMEUn9kxhWa1euQPwyvzUjQUKsGoVtxYkEdjaGHuRzH31U3VDy+YMbzJBB+EQc+xJBg/wn10zVWlmCOSRMWMGtnywQpEmHWJjqQD8Q142NISz1KdT4SY8tzAghywtwLeaegj3nQXuH+IXTaVNs1xUuLGg8ouBannAGCR9Rpsu931Pbq1GvU8gYCyDaBix2+IHHXBz2Maz/ABFvLIJSoi4OKTfkAMXEZPMCTkcw+lzhe9r0fxKFCqFcxDIWkSVa5TzVDIboDGROg02x3S/dKwpK7Uq0PYKVzShuZCEKu3OBDqx+Nge0dI+z/b1RQSo9ShbUUMadKnZY0LashokLhhaM/ry/gu0B3VtXbvtSOipD08sk3FGmihwSe6mRAk67fwnZ0qVJVoBRT6iDMzkmfzE+uguaNGjQK/EfFvu1HzLL+YLF1vWczB1l/wD7gn/uw/8AF/8AZpt9oX/6n+Nf9dcz0G2H2gn/ALsP/F/9msKKCxECMdvTpqTRoIhQX0/6x0B9tSFQeoGvujQbn7Ndqvl1cdHU/pMfKc6154dTMcgwwcHvcvQz66y32afs6398f01s9BSbhVIveUBIECcgdZge8x8tU9x4cpVFYOWuY3XA9IdXAUEFQAVHb9STpzo0CA+EtuWDutxtdThYIqEGoOlwDET11OfDtIuztczMRJMTaFVfLwBy8vzycwY040aBF/8ATqiorAyAFWCBgJJVhH5gSIPz9dSP4epkZxkdBi1SbBHYhTE/p0hzo0Gf2vg/bp5kXfiYYgwcRbBGQRByDm9pnEX6vBKTRK9FZcYw0T/T9dMdGgQUfB+1Uk2FiVtJJMwSCYIgrJAJjuAdeT4Q24ZWUNcHL3XtILCGtIOJAUEdIRfTWh0aDPVfCNF4vyAGEZHKWVlkTFwAi6OhxEDUe38GUVFpLEAQsQpUmCzAgdSR8smZnWl0aBTU8O7cmbPyun+GpbeP8q/8q+g0zpU7RH64z7mO+vejQGjRo0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92" name="AutoShape 12" descr="data:image/jpeg;base64,/9j/4AAQSkZJRgABAQAAAQABAAD/2wCEAAkGBxQTEhUTExMWFRQXGRoZGRgYGBsYHhobGR0YGxcXGh4dHCggGBsmHhwcITIhJSkrLi4uGx8zOD8sOigtLisBCgoKDgwOGw8PETQgHCU4NysxNy04LDc1Nys4KywrKzg3NzMxMi0wNyw0LDQ3NDg4Nyw3NzA3LCszKysrLDQuOP/AABEIAQsAvAMBIgACEQEDEQH/xAAcAAACAwEBAQEAAAAAAAAAAAAABQMEBgcCAQj/xABFEAACAQMCBAQDBQUGAwcFAAABAhEDEiEABAUiMUEGE1FhMnGBBxQjQqEzUmKRsSRygqLB8FOS4RVUk7LR4vEWFyU0Q//EABYBAQEBAAAAAAAAAAAAAAAAAAACAf/EABgRAQEAAwAAAAAAAAAAAAAAAAABAhEh/9oADAMBAAIRAxEAPwDuOjRo0Bo0aNAaNGjQGjRo0Bo0a+FtB90ajNYa+CuNBLo18DTr7oDRo0aA0aNGgNGjRoDRo0aA0aNGgNGjRoDRo0aA0aNGg+a+6NQbmtA0BVrdhk6+LQJ+I/Qa+0aYUXN16kntpXV8W7MGBXVz6Uw1Tp1+AHQOBRX0Gg0l9B/LWVrfaNsFYBqrKCYuNKoFmJybeX6xrUbbcJUUOjK6MJDKQQR6gjroPJoR8JjX1KvY4OpteKtO4f0Og96NV9vU7HqNWNAaNGjQGjRo0Bo0aNAaNGjQGjRo0Bo0aNAaNGjQfGOqNPLyegzq5V6aXeWzU6wUwxUhTjBIaOuOug5T418Snclmk+SR+Ct0LYD+2YAwzMRIJ6LaRB1n+AcM3HEWNDbk+WpF9RmNig57TcxyfU+3XSPebXd1ar7ZaRD0mKsgOEEgKokDlHbvBGu3VOH1eF8KpptlY1aQBcUaQrGq5+MwSpIuMz1gaDLcR+xtxTLUt4GqQZD0oVsYAIYlf166XfYZvKyb2vtYPlhHNRclVdGChh2BORPcL7a1m88T8R+6U524WtVq+V5iIzcsJ+ItMwcy5ySAEJ5tabwPsVp7VWCqKlQs1RwgRnNzQXgfEBjPTQaDRo0aCpuhDBvXB1aU6r7/AOEfMaloHGgk0ar8Q3i0aT1W+FFLH6dtZ7wtxdfx/PqotRtwwAZwCeWmoCgtMDAA+Xc6DU6NJOOeIqdGg9WmRVtBi0gicgSR74jUnBeKq1KgKjjz3p02ZYtJLLJhe3fHbvoG+jRo0Bo0aNAaNGjQGjRo0Bo0j8QcSZKlCgjWNXewORNptd+4IJhGwe9unmg8VemqeyaHI9R/TV4jS+upVgw0C7xhwVK1O+xTVDIB+W4llCq7ATbdB+mvvirxSuwp02bb7iqakhVpJfDCIRiDgmcdeh0t3XiY/fF8zG1UEi1CzXg2qzmcJ8RCgE/CfYaSjv1rpdt6qH3i6PUFZBB9jGg5HuPtA4i1UpU2BkOHRVdfMpWki22OZiGtIORcO+uneC901TaIXoVaDAkFKohpmSw9jMjWP8QeNTQ31OnuaCmihLXUzLFpgPB7CLrZnoZMRro2y3aVaa1abB0cBlYdCD30E+jRqDe7tKNNqtRgiIJZj0A/320EXEnAAkwOpJ7Adz6DWYq+PqNp+7qasAku006YglRzQS0kHopwDrn3jHxK1WoXZqjAy1KkSUUUyeQsuJLLDQ0nJ6YGk2121SonmeZ5dK8JBAMT8Nq9ADDAHPfQPvEnivcViKa12e9QtqKipdIM2sGMe7E9vrkd1wW2tWevzEAFsjmdyeWSTgmc9Ik+mnvB6qrWpoFguAzE9eamYU/Vpn+FR21RqG6hWciQro1QE5K/hz79L/poNbT8L7nb8OFJAAfMrVWKmD0tQGTlipkHMR7aT/ZFtqx3as3mME5viIgOsMSSDMAxZAyZkRBd7HjabOrW2Tk7vhwCc1pqNtxUDMKbfvIqqTiYHyI0hWpQTiilTXsSojCsdxUMg1FWMkLDzIUTKkaDvmjRo0Bo0aNAaNGjQGjRrm3ijxduttvyloFLkCTMQ35mgwwJBBkAqM9idA3+07gz1tuteixFXak1VA/NAnGRzAgMPkR31BwXx6B+HvVCVBALIHhj62soYDvPQ9ta3he9FektQD4hkehGGGff10n2W0pBzsq1NKiot9C9Q34UwUE96Zhf7pT30Dvab+nVE03VvkdIPGPGjStpU/jIuaOoU3AdMrkfF2geuFvG/BSIDW2lb7q4zluT2knpn1uHtrK7/fV6iAvVVKuJvQyx97TAwIExoFG1plKtQ1FaoRaWempRRM/CVg8sdF9QcTpjX2IceZTOSMOvxlSAR3hugwYn1ka9UKZsamW/aCLunN2Igx17DVTgRZKFNWEFVtI7AqTy/QyJ9tAmTa1vOB3FWadllznJWRaXtAKspEyRME57nY/Z3x19rWTaVCGo1nYIcSlQ3dhgI5HTsWHqdVHqBjBJBggN37T7MpEGD6azPEN0aTCohCmlVDqQMAqKZB79T26RMewdD+0TdvSqDcPWfyDFCnRWYvBZnrMb1C5Ap5nF0fFrDcZ4jSqlKhqFwpDNzs6s0IKaqGYwA92IHSdXtl4uqVtkaW4RavMXWqxUEXG4krAB69R7azNCrTNYqhby0uIBzdC/hNB6QQZHYKCe+giJDKajiGR0VYxIBtOJwRKj+XvphvHcU0pE8of6YKeX/JS3/MdJOJ7v8NmIFjBzaMwzNn9I/wBjTPjVY+Q7H40ZVcehwTHqJOD6D20FjfbgJv6jRAU4/QA6+190iM9QFiHpupCEZbDC4EQym7PoGx3GqHFq4apTr9RUUMR6fvfyjGoVZQyrU5gXFwmLrYJA/wAw+o7xoN74DoLtgAXioC00mtsJlFZQPz30zhhlSCDhoPpuF7ejvk21RLaNUl9qW/8A5OT+xaegkgqD8NwHbHzwtt9xQQh6kGTAEdM2ZHoIBx21rNz4aTf7R0JsqTdTcdabAcvTMGSD3yehzoNRwvek/hVcVlGf4x++vqPX0P0ljrj224/u9/U2G3gUK9OarVmM+Z5cAAWTBNwuUnNw7a6b4d4wN1S8wKVhipBBGR1OQD/v66Bpo0aNAaNGjQQb52FNygJcKxUCJJAMATiZ9dce3G+Z38nesXdDaKjKBdk46e9y3SsBlEGQeoeLNzWp7Zm28eYCubb4E80D1joTidc4rFd6VDhfvJAEssFiZAlhberW9IUghDAYEENX4FqvQZtrXFpPNSJn8SSxaCRkgW9+g9iS+8Q7FnVatITXoG+nmLsQ9M+zrj52ntrOeGKJqbf7huSy16EGkzAhggjy3UwLrTyyIwBME40fBeJMxahWFu4pgT6OvaonqPX0PpI0C3xJxKnV2SsjsorlQrAcwjnYQQYYBSPY6w9WqYhQIA6SSx+ZmdM/HO0NGuigM9JzUqqi4sdrRUuMgBCeYerM/bGstxLeBBzIontTaXGO2M+uNBV3fEFUlbjBIWojjmW74agPcBh166l4buS9NKhiSeY/xLyHHfCz9TrNccqFglr+YwDKX7shZXpk+pAxq9wqtFBAjwQWun3gz/MnQPBuwFBnGDHoFcqfp1Gs1xSoDRKmSC59/wB1cYwRZ39tW9zvIQ5xDA+/MCB9e/y1n93ueYZmM/IwJP8A5j/iGgscQ3wXbAKi/GyyBmIBj9T11U2FYKta7PRv8UqQZ7HlIn/11Yr8MYbYtU/LlRkZZmUEyOvJ0noQekSvFQQ4ODAj55jQNOI0JVVfo4m6OnM83DpOMkD/AE1LxAlkYyrK6kOU5gcQT7GQvWDBOq3Fq11AAEFgWQEdwSSp9zmJ9vfU4oR5YR4NkDJU3RByM/ET9ANBXSrGzpMZMAlf4gHKn5iVJ+umfh7YCsyrIyzKrEfBUhTTcnsAxkT+6dK6e5dqYqM9/NawqAPghTOeYEkHoR8OnvB67J5pQqiX0lbkcialyoSPNwLhGAfinoNBs/DXizhm5FNKtOtt6sAeYzEoWI6hgzKAY6uABOp/F+/3OxqrtqNYLTrD9qAXqKJAaKa5DAGQ2AZxB1yTiFdabsFKytuFDkERd3MyDAg9511jwb9n7V0o192vlQgZQr31HZh+0dsrTWIIpr6mfQhnOD8OrbZkrpSTbpbUNMD9rUiOepAlZCzZA7DJIA6h4B4kK33gpJRaiqSSx/FVQtUAsSSBavtnVen4DhkJrBgrAsDT+NB1Q88Z6dIyfXWt2W0Skgp01CIOgH6/X30E+jRo0Bo0a81agVSxMAAkn2GToOd/aT4zFNm2NJGqVGUFypfkyDYbMyVIPXoR66z3CqlLf1KdMsyVmuKNcXU25lWibwfUhh36kGj4v4ym83h3G3cIqrZTYqafnx8TB8ZJ5QrR+zGcxqtwCo33hmqq94tZmXlfAKh3ZZBM2Wt1PMOwIDqe6Y1mWlVnb7ymPwa8SrHElD3BxKH17wYi4hvVqgpXDbfe0BctRRy5n8Sm55XpGMq2exExNFfFCNT8rcr5wINrgKrSOzrMD3ZZXqM51mvG3EKv3IDzp82pYr5aKS9VBALNz4mCx0Hzi/GfvW8H4tLFECpYxILIzRbOVHPJH6+mf4sKSMWeuGGCAyglCOhpsBcpz7yJkHVTwvTBK1CkRyiYJYRLD6dR829NaDitRVSUpBx6rBj5g5H66DBoFd2VGEScz1nmAXsIz3AEaZjgdZOhTOMtaJNwtlsSYPeNeeFcQUbpnZPLuEQUD+zEi0iYIPQ5GtK/EISry0KpqFSEa1fgFqkBWBVumRnJJ0GSPCtzzXphQpbKsIJC3XK1oGfWdW12dOkPNdgWMwGQ2thsr+ZiR2iAOpXTXYcPqVr6l60aTEyylriuL8dLbhOehP0NDje8VbqW3veoVKO7Eu4QAghmPty2jCKWHVoUFu3R9wgTCoB0YkS3duoBP1P9NUt9wGqAR19jIn0yJ1dp8e3VBlp4AzgouIie3oevXTOjxHc1ovqlFMmFwSO5EAtH93QZKvRYAKQVIIwfY5+sf6au7Cs1asgNodnXmboCxCktHacmNbLbcO27GDRM97zk+pMnp8/5aj4h4QRhfQZqbdlPTrJAPUf9dBU4/wAADhK9JFAqVG29UAggbhMkKehDEYI6zBgjPrwhwQOBVrrURmWm9M9Uqr1BmCLlPNkj4vbW98J7Tbb+x9xXqvuNuQ1Si9iLcCfLqWqsOoYsQ46ljPpq/X4UtCilGm5ZKfKl3VUBhVPrHSevTQOfD3BNtU21IvtqJMESaazhiJ6dcddaUCMDSbwcwO0pkEEE1CCMiPMeNOtAaNGjQGjRo0BqrxTYrXovRcsFqKVJUwYPodWtGg4bxPwadm9WmASpaaReQHXljnEJeJi1o6YBidUuF0lV3NOq9OrTwVNwCq0G2QSymQRlHRvrOuvcb8QUFuolVqkggoQGDH923JqdOwPQjqI1jW4S9SUqCjQQsTalJaWcwTTQyTb/AMRx6jQZXd0GDqwbzi6XuFFNbF/KhAMFpIEZ/PbFuovFy1C1GhVbFEq1gEkjlBPUkY6Tfn4mU41otrwtGedob0STcYfywBJdnCrYxjCq0jsY6ZPimzJqmvVEuF/iaGE/HPRowctABEk9AsJtXs/ElXW52gD4UBZSIyTgm4kyOpyNWK+zNQStS1o6qYuBHWPT6anqOlFi7khOejmIUlenS4gzPqY0u328WolNlp1lYiUIQgEdAFMZHvGdAp2tBl3ARwKjXL7kwDkj2H6Tq/u+FVDBpuabG8MFLIht/L7MBg9uh7xqvwqkau6K1+XqpnBECQCIkAznuJkT01q+D8CevXeitoK85dj3MC0G0k5EGBEXYWVkMrtk3IHlEtz5LMxYlcKYMGSMkSREk9Y1eo8ICixSMLWDH96LBn2zj56f8W8N7jb1EqVFXy1tW5MqoJNy5AMxzHEcoGqtIHy2Y4JBPbBdsj/KP10Gc32xL02ePgpqfnItY/OLT9dRcHYeWCxaCPhVipeP3jIJA9yFGtPxOmKe1JiLlED0EAAfOFE6xXB6bNagANxiCcNGTcf+GoEkd9Bo9vuQkeWoAOVCAKG7Bj6JJi5pLdlAzp9st+DFMnnycEwSPi6mYBIGcSfoMzXrBmCKSEANV6g+IqI5/Zm/KPyhh3mJtlubA7xBFMEj9xWgUqY9wpZz7sPTQXk3/l7zaV6chr1DQctTLWsrezDse8emut8R4QKgkH0z7a4RV3Hl/dWMQFpMflexk/T/AE10xftKoFEp0KO43NRQJFNCF6EZnmj6aDQeGarUarbZvhMsnserR7GZ+YPrrUa43X8Tb4V1r/crbJPlm8EgKwMuQAAFN3TtHXVrg32wM9RRXoKtM/E1MsxGeon4gBExk9vQh1rRqDZ7ynVW+k6uv7ykMOx6j56n0Bo0aNAa8usgiYkdfT3160aDJ0OB0uHbcmlL1rbTWqG5yAMmY5RAwoETE9zpK22RaA3W5VYZj5G3chUIPNfVn9o5UFs3QMw0E61/iLhTbhUVSALgHmc0yVNQCB8RCwPmdQ+NOA/fdnU24IDEShMgBlys2mYn/Z0HNqX2q1aLhBQp1KPoo8orAAKqBItMXCf3ipJgMY7DxDdq1CmtP8EVHsX4Ve4U6X94mSek24jOkVfwlvKS1LwkUqYeqQyhaf5rSQMsBHwjvqxwI19qaNEbtaK70qajUgrvSPSlTZu03AmIi5vSdBJ4ipoP7KYNdmAJgmGOL2j4TByBOJ6ZBccI4mtDa0tsXer5SnmQoIklyuDglj2uwqDMsNOuI+ENtt9xsBZeatWpTqO7Fme6hVOTjuBgADSHecErNvUpikpVi1JWd2UHyzeSABHTBGcg9dBi91t282o+4DgO7EmnD25EgiDEBhka0HhHcfc2p7ihulqq9ejQqUalrVGR4UsFjzKdpuI7EIJxrW7/AMOLsF8yso3NEflbBEEmT0WoZM84bpiMy24Z/wBlFjU8ulQqwQwqAU3EzMdmn1UnQJH8Xeb56upqCsPw1ulaYUEKYxaxOZxJiD0Gs2KYZhRuaSbbQwAICj4ruhyOhAie/W5xTdoKlQ7ZSaZChZBYtYDc8uZ6i6TJ6RqLhdBqa/eygSbmj4za0ZII6ye9xlTnQVPFpr2MKtO0qJx0g4VoOYkj2HrrNcMChT6sCvypLlz/AIvh+utjveIDc1WapcxsiLABYoJOQ0KtoI6fmmTnWG4ablt6tUspg9IUQWI0DCpuAEBYS1VvMqY6U0yiD2JP6am4jWt29RT8bFGc/wATXMR9FtH0OqVYh2YzM1FpD3Vep/rr5UYu2ea6qJHraBP8wY0E/iNga5UDlHlLAxyzge3Liddv8K7anS21qi1RJNo9P/jqe+uA7sNUrOiC52dQo6SRP8hr9D8E2t+3CzEzOOxyOuO85B66DPbPf09xuhJHlqzSPVSpiB1MkgR17ayVP7Kq53DKjxtgZSocPaSeUhoIe3F0EH011XhHhzb7eWSmt7fE0dvQT0H9YzOoeNccWnypzOSAAMlieij1P+8aDzwrw55VCnR8+sLFCrFVsd8nF8n1AGQAAMaueGt2z02Dm5qblCfWACJ94OqapVo+W9V5FVglQYimzT5bKQAfihTMyWBERo8J0xTfdUehFW//AAsoUH/IdBotGjRoDRo0aBfxjfpTpuDWWk5U2kkEgkEBgvVoPt21lKv2geWjf2csUXFQ1Pw3MYtYreZGfg6dSJE/PG+1DELTTzZZ69UmphVpKqOpzcsXKYXOCMaQcR2IFapTFapVKcrOwXLmGqEAKFAkovtEdABoM9xDidd6dRq9RlV2LtTAMMWNxNp7LiLh6drScXxLf3QFx79+8Z/2B21oOO8TWoWUWimplunM3c/Ik4+ZPUnWapbdqppzyz1+uSP5QP59NB+guK7kM/CK9QlUNST6eZVoMKd3YZYj66o/aHSrJa1Iqvlt5qufy3MKbrYIuk1STJAiPTLvw9Uo7rh9NKoV08sK6n+EQZ9CI6jpE6TDhlTccNovd5i2VBzsbn2ztdTZnObwi0yZz8XfQNt/tl3O0q7RGaoxQi9pi4dM/lmNUuC7OhxDbFalEU61NjTqIRlWHqD/AF0s+z3i7tUXZgsWpX/eHIgl1MIDPqIMjsB2jVja7Pdjc7+tRrpRQVuaaYctZTQ5EFotI6QT/LQI9x4cqPXq0VBNqXTMtghGiQREBYESY6688V4oae3+7FrFZy5uX4RJJE5BAyQomMSY154r98qD7+rqlCuq03NO5WYCQvK8FJYRM/mntr1xTw9SGyp1lmnuNwqkB2vKgiDiTOGzETPbQLGpF6b+S34jI1MMVdBgAFTd1eJ6AKCSeYiRhmpVKLHAmmWQnqochwMx37e2ujbV0FFlTLUSbl7hxz/5uo9QdPOHbRHcBlDAsCZ/r8+mg4/tq9pXzFItLmCIMwYEHpmeur2z2O4IpslFhbcxZlIBL+h6QNPvtB2tKjxCh5UFnYMYBYmHQJMY7HPsNPdluKKg0qppKV/fOWGbCAKmZHcKeh6nQYnZbJULs7KHWD5huIDEiG5QScn0yCddf8L+Lqb7ZOX8XIK+4xEZM9Mf11yvfbfcUt2KlKl5iAq1rghXKkMoPcDl/kDIGNPRx/iO2as4optUruPiHmBCcM9OSObpjI/5chuPEPG9yFpzT8kVZADOpbCliIAP1zqH7O92HrVgwBqKqkP3gkhgPQSAfU95xCCrxOmNlD0WqvuGZ6XnOxs8tAp3DsSWlmViAvUAdBr79lvEwte3JFYeXcYm6neQZHYgN+mg6B4xE7Vv79L6fipnUNa6k9Pc4IKrTqjrhiLXB72n9CdS+Ma1IbWotaolMOLQXn4iRbEAmZjIGOusxsd87UKF1ValN61Jg6gret4DEg5UCIKnIkdOgDoWjRo0Bo0a+PMGOvbQZ7ivD1DBfxKgfzCKKikJDEGqL2AKoSRIukz6a5LW3bfeN2jtDB6z29YIeAJ7wTP0nrro+5LgOtQuK5pg3uGsVrVRijQEFRsfh02tPNPc657xIFeM7kEDIe4KcZRHY57XY0GV4/t1Ur7hZ/vECf0t/XVfYkvUpiDagDMf4mECc+oOjitZjSS4dZPuYuET82/lGrnhRRUrLTtJ5SamGKhSyWvUj4UUSScxOg3nhTfeUHUxUoOCKiTMYgnHYjqP0666pwupTeivlgeXaFAEEAREenTXIeGOgdAGRAWIVSYJBVTao7qCZ+vvpvwXi70CKiyFbLU5ADe65IVvrH9dBa4vxCnwes7UrKnmC56JuDxJhw8ET2zEgD0k1t7vd3SpVadGb9w5qtUrMnKKgHw2AhlAAj+usd4n4fuqtWo9IHcKxZiwIuUE4V0JuBAxj0+mtLT2tYWUmBJACgNkQkA9eqj+UHQfPE/GP/x422KVGmqKzBpaAyiZIgE+vqdMdr4cNNAapYGOVWJYgerEzaMfCI/TWi3PFKP7JKSu0qCbAQTHSAJI+fy1c4+6+VLsMYYYkGLox0JHQfxD1yGIcrTBMAE9cdfn66VbHjWEWmCzhVAVAXboBhVBJ1O07ncJQA+NgGEwQpy3yhZ1r+H+K0poFrBfNq1qtIeUFBSwhQHBOGBIECeo0GYo+A93utwlauy7dBbYGN1QgXEwowpzIkntIxGmG48Lbdqgqo70SqmkczNWk7mal2bnVgyjGAR6DTgVWinV53qUVclHvNQteIWBKKDDjuYFM99KuMeIj5peotPyqlhRVUFqlIQxFaTA6lYI/K0RmQye945W8/yldTDgecRhBIEsomCMGF6x8tP994Rai/n8T3SPt1YEJTV7qhGQCS0IJGY6+o158P8AGNltg1f7vWZFJCO0MEAkIBJFzHrdEgE5PUtK3HKFfbpR3BHmn8duchaclnANrTCiFPpd6kDQL/HlYbj7u+zXzFFOxqaLBpXhlo3LHIsioD6Wx3Gr32ZeHWoO1SsAjc3lo2HInNUr+TlIEHPM0xqzwPxZRdWr0ttZ5a0qTwyjkLNa0sBNNIeCetx6Tqr5v3HcpduKbPuHT1uZiD5gecUVYeVBImA8dVXQVvtN3dI1NlvEdKlEmpRZ1IYC60jInHK5P93S/wABbc16/lrmnTcOTkgKpzB6czIhjqZY9jF/db3arVrbfc7epWLN5dS1ktFpZ1qIJVlN1RwMzA9S2tp4K4Pt9vtlO2D2VAHmpN5BHKGkCIHaPX10D/Ro0aA0aNGg5x9pHHNqlalRrVdzTlkvFN3VShMywkALj4kz2nBGua8S4irbmtVS57leC0EkVDKsY9FuOBiBrdfavxmiICbdajkuhrWkWtlHUGIZrQy56TiQTrmbqjO0mMARGZGMY9Z/XQeN3Q8w06QPQAAx3xPT2jr1xq5wbib7ehuatIolZXChm6sjzcigCDBRWmREnrOqz4qH4iQDggegOBkT0GT/ANGHCaAS8uVHmAgFluILAtMHIJgifS4YnQQ7/dVZKg9OgVcqRbLAkY7exjPbVquFvdCsVQZLVCSCh+LoJQwZJEx26RqHZ7zybageXeySVkYHoPQnrIkg41X4zWWoSzmagtQlhcMyDaOgAnqc5PfoFvaeIy5QMpRg0tUvItQkQxOSe/fMjW18NrV3VOpVqVqoo06dzBStzMRITmXHTuBmPpzaqC4CkjziHBmfhIS1e9x5mAHYKdbjw1t3d6VPNKipuqBUNNU8oFhdcOeoLwGqEssnIFskG3h3abfbrVNerUNSOaqzFVDQC5DTi1cnHQGNeuPb5aIanAZ7m5abBgKaKWDuCFV5UqAAJWB1jCnxBxYvIFMuz1Ve1iyAooqMlysQEeo6gNabWWnd0eCl4NbuPvFVvLWqtANUtUKXqEkeWoHQScnqTPz0DLg5r0qLboUDXuEEmbVBW+o4ZSCrZRQw+HMdtNtnVobWNwYSoXqEIyebcFZFqQxjyq5LiQpHwCRjVHh1KqyVVr1Qaf3WiYE2lKnmgPgflEk462k9J1Bw/dI58qsVnbAw1QqAQnlqQxcgFmRQhEMZUwM4CwN1tqlI+RQqJDs1vmG0uTNRjkGAI5sHlzpbX2AFans6ZUmtmsVAj9rUIqqxGFtWeU9EkjppvtdoldPLKSS7AMhNqiqSoqF5IZmrlUmLitMzjSHgG2Mis5lw60+cq1qCmSOQgLF2QXcKcYbOg1m8WgKlMuoah5hYISLTFSjawNzKVCvVkKFBtjp1SbTie3oVBua1JjudyHqKBdYFqMVeQCGK2lmyTOOmJ+8W4cr1KiIC3muqgASwLXM9xC/8JC0idScShnG2pNehiq9eBfhfwlQ1JRUZQzKO4jvMB62e5osztUqt5JtYItq06CtCUaRkkOwBVfSZzAI013m7oVai1iP7asijTqVSQSoSGNpVUpspm8GBnqQZy1ba0aYCkoqQWafLNQIHZVdVKkGpKkwAQR0Ykm24/CaCJT3CUa5WoFSkgimahYFokAuWPxFQsxd6EkLbcQNTcqjUUVgzSlV1SWaxqdKtJDVTTN0Kk+YrUzMHXTfCXF23FG6oCrgkQSJInD2gcqnsM9Op6nltRqthoVarJt67ky4DwiMy1BdF4rLST4HvBAWIMa13gerSdlpoKdF1F9Okyl6jUgyr5tV7hfUYo2cx1EjqHQNGjRoDRo0v4/tnqbeolOoabkSHHUQQf3l6xHUddBxz7VUYVn/DaS14qWsAACyvIPKxxThl+uW1k6VVKiyTa0x7gjv/AEx3zrbccrHcUKm4ilE+WSWPOz9VQWi4hmvMQsBSOrTgkosl6Ffyq047Tcf5AD+eg8PXZ1kLazKMg/zJPUD/AH2074nuC9OmVFyorVAxCkrFxKmPWY9AFWYnVCtTmC3cEfKOsj8pPYHtb66k2VRC1VZtWPikiJbIiOYR/TQLd7ubaVNVPKts5iSsZz0A6duntmfZcNvp1OXnYU0p3yDJqUYeD2ZSYHYQT1GvHEaEEGIt5QMGII5Senc6Z8XrMbazMfMqkNyiLbCwLRPWPrke+gj+6l91UK8tNmQZMkq5BQsevMFJI+Y10rf8NLbXePUcL5akU6j1PxLqfmKzkj4EOFVIMhjM3Yxe0rBaqgBTFV3KOSvKAIViRaBaCAc9emRMm74ozbdadrgQnmhyCzECkwJzLKVWZiBgTkaCtuNyK53FVUBYCi5tPKEIiQB8C5Agd4GYkNNu9I0kUVKCmpSL1bQTVepTYFKboO7PUYhh2UdLQdZ3jBDV2QkWNUmB/CEEj1wWk/wkd9e9nxALQUM58xHq+TCLyo4C1BcTdDySB6g/QGBr3I9NXdXWnTo9QEFMLDgkiPy+xMjrjVrZcOp1NtWqVDYfOcgkYjGDPbP9fXWd3PE7XKiSlo8y2YJlCRImPhB+vfOtf4X4T5oarUlqdxspzImBLEH5R7xnQUeA8QqUatWk78tVQ17hjY9BSUJgG4yQwY/U8p1ZSqzrQW8qjBWVhzNc/lcyBZNg8yPMNsWxOANR+OuGsaZrJyEgq4n1ETI7evqCdRcM35ShRQSi0qaXBwJLuHsVieY2FrgsGfLRp7aCTc8VZ9xbcVesvxSot8xVapELggCocw2WHvpdQRq28r1KSFaNIVatRi1oUmYUsBJI5hapPpAjEO1FOKlO9msqIFeBFimqDhwRaaYIKnpcoz01YeglKkFZjebqlVpFxk2hSZIRZlvLiJJJHw6C3wvbi1waZ862rASmP2YNtULi8k8q4ItuZhkE6nobp2878QbYU3Qzn8O4IwWkILEsaSrkhRzTN+pOFGx2cFaVVKRFICopvqIr+ZRm4WXlHqYhuYCV/MuHF0anvzJM0Uhi4UyptAtYc/KzYwQJGJwEm4oK22G4RfNJqebXsqPcVLtajkEAVCRJqhcMpmLhHQPA2+qladMUUosINQNcxNOwWWxApksGIEWwpgc06ya7419vWahZTHlBAjZkUntF7BQVi/Gctb8Wmv2YCxaUNioxUUxy/CjebUwAaglUEm5RMAyYAdS0aNGgNeKxFpuysGcTjvjvr3rzUGDicHHr7aDmPGNvt/LpVwr+WpqJZIRZZ6hJcgEAAXCRnK4yCMhuuRRc7j8A+UKioC/nA02YhTKILSQrSciIzplx56h25KtAQkNS5zIcBpaVWG5E5bcG4n4lnPVqbkq0ytl1REIAGSouEADInE/F69Ap7uql1tK4jEEiGhio5guO/WPT6Q76kbiOqnBgQYmSCPqo95Eam2NLzGIxTvtAPRU51IZjEgA9cjt21XbcOWhit0AkgWmMwJmQD1kRBGgub2na1NXygI/5TlT16dQY99WeNUwXRQ0kAEnsOkKPQQPpjSfekhqUm6ZIz6dR7du3f6alrPY5ZgeVMkzavQALPUgHvn36yDHe1RUPTmg4nsWAGeo9YjGTr5u+IGqaktKs4dQuOYIJkdkCi0AkYHQnpUQBGbzCVJyBPaMXd8x29NU9uwyVjzHYjm6QTzEjv2Ee7fULol+ZVyx5R6gZgHv06959zqCoj4RgA9oUrbGWgggfMag84xyuTUciHJyFmfaCABAGOuq+7UeaiziOvUjt7HucdfloG3DFDMKbOoyOVZac5ubC+576vcG8U1NvUqAL5tMsxsGLRPUH39NL+Esoqoq5AkyOhgGCMT9D00l2g+EuSLhd6mScCB66DpNfxftqyEVUdFcW3Aq3XuYzGs/SejRU06fmVXdHh2HIUaRNIFQ022qGM2kuRkjWh8C0Kb0iajiq6t8BUCxfySgUZMEgme2o/Ee+ZtyQq1GCLTWKaSRLvcCGGLlUwwwI98hktwwNekQvmJElZiQTJX0nlOdNqCA3NTVSjJTNQm2aRNR76bq83ErTW4wYVnkZnSKkQGAYlQAB3mXkdjMAK3QyZjTfb1Ky1f7LTINQlWpsJDeWTFF7oDA2s89cH1I0DXfbt32xAN91RUBAUWhQ/mhQFGFvILCM1FABjS7h/DkSlVDm4PYhZAXtUuGMqINxKWiD+90I1S4vtK23pKj0yYLAxlTLMfzQBN5GccoyZw24VwFqq02WoFCk3n42NUOZgRAthRGRIPSdBV3u8NFTTAIpszAKQAajhntL9/2ZAj1U/ugjW+D+LFd3t/NuKUtvuFup03KAM9CGMDlkgzIwFX1xXreFWq4r1b0IJMyzF2ZmJJ9INv07av8ADkO33VN2qq9K+2o0CULSRdGAOYjp3B99B1VWBAIMg5BGvuviKAAAIAwAOwHQa+6A1V4o7ik/lIHeIVS1gJOMt2A64zjVrVLjFN2pMKfxGPqJFwHuRI0HLOCcKrVkqU69YUjTZJFKldJAa1hVMTEkxMjBgEyVnGuHmnUMLVq/xMVQk9J5FED2Vl7+uunbmoGKrcqkCLSYifb6f11lKPi/avJNJ2H+Aif540HPzSrPUVTTFMAEknOO9oDHOI9c6h3XByZankJYJIwcNgwDAzPX07aZV+L0am6YKlVaYXotsyT/AC9PbrrQ0uN7Vdu9FEqXkSxNkzHUgEfL5aDnWw2V1VEvKiYmTgG6f/KQPnqSo91VlSYEIomTmMSfSf8AcaNkwqkL6KwEnJIMxExm76QI6nXzZPTWqGKhkwel0dP9CdB54vt3J8xqodpkgCBjrGek/wA4PodR7SRTkg4U2xjFjAAj55HqZOo9zxMlSqpYhBHoSMhUMYPbtOpxkG4/HaDkGTm63AAxjOAG640ESV5DEySAAsQAIHU5gzd0jvjXs0lLEOxkCSwIIgdl9CcmT31BWpMwy0UwWKr3MTAUgZ9BONS7iolRmtBMCFEgSe65x8Un2zoLHCoG4EdAGkz1/wBPU4MY0u4fWsZSpAFkSYMdRdnuen/zqejNOmYm+ooCAehjMdpAwO5Py1JS2XwhDLByhOLRABqE47CIPz9dAz2vifcbdSBbBPWCCTHU+vbPsI18TjdS9ajk3OHmOigqwVvcqemOo99UN3+KY6qoi4gqLo+px117pUZoo5x1g+qG4Y/xoRGgZbLZBtwiWXMwpqEgm268E4Iki9R1x1142TNSUEsRUYqadTJMlmvZpEySLcCMtnpFLb8UalXWqsyIKkGCMtNxnmuAIIxgkCNPfC9RN1VpI7RXqVVUCJsRHNYjMtbAaBKqZHcHQMOIcZc7UuYDAm88p/KShY9hI+IQDC+p098MI3kKCLFAhWzL93qe1zSRMmIJ6xqp4k3NP7qa6U2KsAwqKslQAWps69WTMEZgOZ7603hjhLvSRqkqGLEXmXMkmYE2z+71UQO2gko7dmwgLH2/3Gq58MJTV6YsHmXM6s/NzEzBM4knHbVDxXxqGfb0Koo0qflLWYMQ7vVe2xLSCAoy7DoMSMkO/A2w21fakNtkhanR4qgmxCHQtJCkEGJJBJ0F3hHiS2tT2dc3VmVijqMMqRlx2bPUY78uBrUai222SmLaaKi+igKP5DUug+N7aye44rUcsbgiBmVWIAzaWUjMSVFwk+2tRunIRiOoUkfQay+22wAhUJVQSQXn4KRQGcnmDwI/dEajPCZ8pOXcZihunasTUta1VcsG/wCIzimCoXlPIZBJ+ZzHG/8AtBigphiFjHz/APTvHbXduIbGu+5qGmAQ1tK0jlQU2qsGBjlJj/N854SOEVQjMSkoAYznpMHuevz1du2Sa4k4fIHmFiPUCZ6wM9841FW3ohZnlAHuRGR76kpUarJaikR1kx09AebqZ6a8vwWqmYVotXJPUzd26Dr/AC0ascAS6rgnJbIGT0IjOD79s+mrG9NNHa1hZbEzicYB7576k4B4W3NW6pTCwJX4yDP4ZgBhkQ4xPWfTVveeEN6lS0orNaIhp+KbTAUiCQR2zE9Z0C2ib6loM1G+N7RiBAVRgAY9pj0xqPfUWSoQMlQrcx6ZyCPQwB9dMafg7dM7imocXYZSVnIUtzAcoBJnvGO2il4S3VSUFK0kgXs0KSY/M0E9QDiReB1xoKi1DUtZm8tcBAO7sLgTiYjGNUAQGZiTFuMDMRPT+nz6zpn/ANibhrEsIUAQRaCTC5YkwAMjrAnsTqZOCVjTemNrVuRVm4ZAIuBMHBIyMjv7wFLbUQpBJJFrG4qVi0Yyeo757gaZCKU03BUAC4gZnItHuQif5tfBRq1XVF29a43fEhXAUyRdF0AzauYk56ai4rw3dLWtrUGgEGUPmAqsgsGHWLW+WScGdBUr7lmFxFqhbaa4/MIk9riO3bUuyYCFUGCyCAQ2VVruvLJJkYxAnpn7WNSol521VFQMZ8t4kES3c8sMD7A++pVpViyf2bcMEUn9kxhWa1euQPwyvzUjQUKsGoVtxYkEdjaGHuRzH31U3VDy+YMbzJBB+EQc+xJBg/wn10zVWlmCOSRMWMGtnywQpEmHWJjqQD8Q142NISz1KdT4SY8tzAghywtwLeaegj3nQXuH+IXTaVNs1xUuLGg8ouBannAGCR9Rpsu931Pbq1GvU8gYCyDaBix2+IHHXBz2Maz/ABFvLIJSoi4OKTfkAMXEZPMCTkcw+lzhe9r0fxKFCqFcxDIWkSVa5TzVDIboDGROg02x3S/dKwpK7Uq0PYKVzShuZCEKu3OBDqx+Nge0dI+z/b1RQSo9ShbUUMadKnZY0LashokLhhaM/ry/gu0B3VtXbvtSOipD08sk3FGmihwSe6mRAk67fwnZ0qVJVoBRT6iDMzkmfzE+uguaNGjQK/EfFvu1HzLL+YLF1vWczB1l/wD7gn/uw/8AF/8AZpt9oX/6n+Nf9dcz0G2H2gn/ALsP/F/9msKKCxECMdvTpqTRoIhQX0/6x0B9tSFQeoGvujQbn7Ndqvl1cdHU/pMfKc6154dTMcgwwcHvcvQz66y32afs6398f01s9BSbhVIveUBIECcgdZge8x8tU9x4cpVFYOWuY3XA9IdXAUEFQAVHb9STpzo0CA+EtuWDutxtdThYIqEGoOlwDET11OfDtIuztczMRJMTaFVfLwBy8vzycwY040aBF/8ATqiorAyAFWCBgJJVhH5gSIPz9dSP4epkZxkdBi1SbBHYhTE/p0hzo0Gf2vg/bp5kXfiYYgwcRbBGQRByDm9pnEX6vBKTRK9FZcYw0T/T9dMdGgQUfB+1Uk2FiVtJJMwSCYIgrJAJjuAdeT4Q24ZWUNcHL3XtILCGtIOJAUEdIRfTWh0aDPVfCNF4vyAGEZHKWVlkTFwAi6OhxEDUe38GUVFpLEAQsQpUmCzAgdSR8smZnWl0aBTU8O7cmbPyun+GpbeP8q/8q+g0zpU7RH64z7mO+vejQGjRo0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96" name="Picture 16" descr="http://nemaloknig.info/picimg/255/2551/25512/255125/_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500174"/>
            <a:ext cx="2937418" cy="2566021"/>
          </a:xfrm>
          <a:prstGeom prst="rect">
            <a:avLst/>
          </a:prstGeom>
          <a:noFill/>
        </p:spPr>
      </p:pic>
      <p:sp>
        <p:nvSpPr>
          <p:cNvPr id="20498" name="AutoShape 18" descr="data:image/jpeg;base64,/9j/4AAQSkZJRgABAQAAAQABAAD/2wCEAAkGBxQTEhQUExQVFhUXGCAXGBgYFx4eHxoZHiAYGhwbGB0eHyggGB4lHBgaIjIhJSorLy4uHyAzODMsNygtLisBCgoKBQUFDgUFDisZExkrKysrKysrKysrKysrKysrKysrKysrKysrKysrKysrKysrKysrKysrKysrKysrKysrK//AABEIAMMBAgMBIgACEQEDEQH/xAAcAAEAAgMBAQEAAAAAAAAAAAAABQYDBAcCAQj/xAA+EAACAgEDAgUCAwYFAgYDAQABAgMREgAEISIxBQYTQVEyYUJxgQcUIzNSoWJykbHBQ/AkNIKS0eFzovEW/8QAFAEBAAAAAAAAAAAAAAAAAAAAAP/EABQRAQAAAAAAAAAAAAAAAAAAAAD/2gAMAwEAAhEDEQA/AO46aaaBpppoGmmmgaaaaBpppoGmmmgaax7idUUu7KqqLLMQAB8kngaqPinnlRYgXL29R+F54GK8FhfucR8XoLlprkfjfm7frSiZFyXIFEQ2D8HqFfcH5541WF8R3UiSyPu9wXhkjqp5F6ZfUQ4hWHNovbsC3zoP0Hprh0Pim+x43ksaoAS0jk9+FBtXdif17MT219k86eKRMUMysVNdUaNf6qFsEc38aDuGmuZeHftWIVDudqVVhYkikDBh2JxYLjzxWRI1dfAvM+23f8mVS1WUPDgfdT/uLH30ExpppoGmmmgaaaaBpppoGmmmgaaaaBpppoGmmmgaaaaBpppoGmmmgaaaaBqs+bfMLQFYoh1sLZjyEBJC8f1Ni9ewwbv21Ztcq3u8M+63UjqojIZY2PBuMMsQBu2LMWYKOAsjE/Og0t/JJJU00rt1YU7dIYBWXFfpVjmaKr2Vr+3tNl6lhWjNdRyLrQHJc5ooZV5JAN17HXjcQLnkuNYYoKthkqi+OY2DWxYnmiBYbjZ2W2y9QllREjfJmJAGaPGo455L8AcmjoNbfehLfQ4VY6DljwFDYswrEFmHKDkluPjVc2UdxeIcgVCrj7lJkK/ryQP8x+dWCcx4rmjlWFZeqiHg4kquDBbIYAFjeLc8aiRF6L+IQk5A7cqDVXckVE/0khh+R0E4N2BEqkAobZ1Ki7yc5ZkcH02VQeQKIIIPPre+GwRuQAJnIDKrqyCOwGHrKCC0hDDpBAqye4GsMRCrESAWoP1mlxVitGq+r02u/Y9uCdbc8eayyiwyFnmjZrK9RydGoZqCeoEAr8n3CD2u/lLhIkhjemxwhUnLFmAUS5AFyqr/AKD2A1rb6N1lSVmSLcQx+pK8arw+YWMYpSmQ5xg9hTdXY3i3aWSSDTfI7/69xpt9nMqiSJJApU0yAglD74r1YGvqrE1d6Du3hHiC7iGOZD0uobv2scg/cdtbmuR/sx8bbbWkxrbzz4I7HtuCpZuT3VqUE+zMvezXXNA0000DTTTQNNNNA0000DTTTQNNNNA0000DTTTQNNNNA0000DTTTQa3ie8EMUkp5CKWodzQ4A+5PGuU7SANEzhmyjBMicdRCF29GQjmgMirLYU0L4Grz+0Nz+5sgJDSOigg1VMJD/ZCP11R9xKqmTEKySWyxkE+mWCqQRQoVkMbIagKI5AeYFDC6zpC+APw7L7YkoAuXsT78A393s1QqQFwFMcQBcjGZcWQAVhHGhA98nPJIOseS8n0oiCbJJMYv2yCsqseL4KsQD3rj7HunU2JAlWajZVA+myAvc9P1fVQHxoMp9VCyxxrI0fKh0LMrMqyOoAYKxDseCGo2QOa1X44Gc7kOSZG25diTzy8bGz/AFWCa+eONbu43SpESY2Ki/8AxHNW5LLib+vqC5izQHIIvWOedTPu2HZkcK30q7dGZB7G8s8f8QHvoNza70empBQrwBlgwVmH3PF4npPHuR317eR47kQt6itkb5IB9T1GKnhrbFTlf8w3R5GMRgQwggcRLI4YXRljDFWArj02ReCDYsEHWXwzdI7F2Zo3yZw/pNYyxFFPrA6WKm+zEHuSQ1vFd9ntmHquwlxxiDSOkRVg7lXkVTyAEVRZAY2SBrUgbLcetyBFGrkjpp40jRI8x/LDYlr4IVWAs0dTPisgkZViUuoFL6qhnkY/UxbhlJNcKwoCya7RTbiaJ0Y4sihlCAAxFH/mJQJsNdkk5E0bIrQax3Eck9ygmJI2RPSSlhDLRkjjIHSHYnqAY9JJLAa6j+zjx4bnbCMvnLt6jkbqtwLCSHLq61WyT+IN8a5VuJolyaGJgSOC8xcL3FhQiZEAmi5bnmjrc8o+Y/3bd7U3jt/T9GQCqt2JMpI784sSeQMgONB3XTXl3AFkgD5OvqMCAQbB5BHuPtoPummmgaaaaBpppoGmmmgaaaaBpppoGmmmgaaaaBppry7gdyB7c/PxoPWmvDyqKsgXwLPf8tR3ivj8EAGbEkkqFRS7WKJsKDiBYsmgLFkaCq+f9/nIIVP8sWT8Ow4H5haP/r1DJMXWXGMJt7B9Yoi4gcg5uwLtirBu4JuiNaHiEjB5PVU+uwZyhahlwTzipABagGI4HII7+vAvC9w3he1YhHaKRpDGxxDAnNgw/wCoS2Zx4PIHFaDL4budvPvW25YgekzRFbKCyR6hoBnNDm6Bo3wBXjcOkkSqqCOOFjBLIHBDSUrA5DqMRQggiz9V9gTYfK/lfbh4/EHkOSo0arlQUWVKsxrJgwYAih/m4Oofe+ORLJPJBApinh9NBiR6kgK4YjHpFSE2+P1Dv20EjH4ZvHzhlkkniMdxlo2UGS1xslOkAWaPYjuffX3Hgsmw2kG1Ul1kyDK0YZTIw4XLEkZPx3vn3rWbwXzk0ECI0YbEen6YktkwQsW5H0YhV/zA1esXifmGad41foQtkErDKh66YuTas0KyfUByPw2tg8u+XnnmLblHCwGNUXqUO6qosgqC2FKATweL7nWbxht1uJJIRErenIepIyDyDRzLULUgkfI1H739pxWKVwmI6lioMcmAAUEnhQC6P27X35rPP5k9GKWWONEmZlYqQUC0FLP6YZrJE6DHLqDZA96CF8emnhhKx7eQTSUgLqRbHnHkUsa9v8ZHPFVs7jawbeARNF+9yso9eUyscJe5RCAQqhuwHuOxrWDa+KRCaQyGY27YkVYLB/q47K2CjGuGHspu3T+fdss0Ee3YegCQzqpwIB9PFDVEBvcfHHAJ0FE8A2wzkn3CfwdvgRGRZlmJGCEEXipxJ45JUalJPKz7i5t0232ZlUmKDpGSlQbl/ooXdWf9jeh572zFRHk1kAngBbsm+f6VY178fI1SPNW1fdTNuZIpX2yUGZGQeniyE1nTMPpJIBAxNjuAE54ZA0oihkZJJJLjlkEmQ9FVBwT5yCmyK5JPF0OhIgAAAoAUAPYa5Z5v8al280E21640hEkSrZyBxXFlqyDmexs2PcDUrD4x4jLG7TiLYPR9CNiGMjLy3qE2oWq6RyeeRV6DoGmtHwXxBZ4I5VJph797HBv9Qdb16BpppoGmmmgaaaaBpppoGmmmgaaaaBpprDvd2kSNJIyoii2ZjQA+SdBm1S/OktzxwzlV28sMiox5vcWhUH+kgDp9iWPYgBtvx3zLIqoNuhYy16b1fSWRcyvBC24APzzRHeteZtrNPI0jSevFtZaZcFj9NqVmMZGRPSR9ZH34N6Dak8cG63W1i/hmX92eRQU4WcFW61PUn8qwpN1d9uYz9n+3km3+6mLN/Bj9MA8AzOseUhrpu1IFD6a9wQJXY7OKfdPJKrwyIpdUJOZSgHN/SLJ5oX1DkcV88T897aHbp+5hc2rpxFJ+IiTkWTZHe7JOgifCJttEnqzzB5Y3KuhWgXCgksOcmAYNixHNCuxGbxbzy0gqKMYAE4spYyjJ0KqoBNkDhV937gKbg23rTMBIpAnS5afJ3cuskNITiOUVRx2BPCk1r73YLGM0JSIOyKzEsWaNiGZD9TpWT+oLNVlRIXQRu83O4KiEiQYMSq5EhSBWJ7jPklj08liRbazIpZG9RxWWKZZXH6ZtVQFgIlYu30g1T9gCNSa+KqpjiiVT6ilVbF8cuVNWq42oXL2NXwTbettuHfGP0/TmY5BBGuKopJjWC2AbJSxtiATibJADBHbXYoEbpLsVNhmBzdWcWPhrUKq17lrNEHHufB3/AHkiRBIzKFYjqCWMeLZieEVArMD1R5cdJkdztpHABCmOcFFXHDB/VjiUA0QsjYSWqsKETe3Gs+x8P3IDuFLPFM3JAAbGWFyz3VBkzUYAEkLfBXQREnhIIDrVE3jkeaC2Phu6lo1vhrvqrW/PAGDS5Mz0vWVIRCkfNZPQJRbxcjiqyFHXlfLMokliaNnYAMGLFMEKvk1nnqMbC2Cg0vFGtZIPLu8XajgIyWXT0sXdgYyjMfxsSCBXSMeOewfNztAVSMBIvTGde8jMLWRWbomBxBDE9VY/gGUZvNtMw9SslxxXJY1QgD+WkZADD0wobEd1b2J1mSIlkjc9LxdTILosSqhaBxNJRyy5LDjI60drs2U+iUZ7d0rEhvSLIZLA+sYyWoFkZA3QAIbO1EgmDSlWBYtISgkSscMZUsBziaHblQRYBIl9n5gaI5LdSMY39dQVMH8ONCWZciMQzMTiDye7VqqeB71mN5gi1DlmvhvUSOjzguT4k80XF9JvUz4hvUcq7AJ1MjR3iUxbqQV0npBQNfcNZBDFgsXh80KsqArhK6oqty6D1SmB6iI36iwrjhR782nxPwLeo0ckMy7hoiSqzcUGVlNEdyA18nmqsa5vtFZVM23LCWFxYcDhha5CwcTiScCeekqbBVLB4f53mJQyyMwUPIVIVCyrg0ShqUFzRLcEUTXPACQh2W6Rv/G7yW3R/wCDCcVjTFmzf08cQO1Kb98uNefLzSRRI8W9d5nvGOWRCsvLEYKz8fV9SAFqs/A14/HAzzFQGm3QUMSGHRdRrHYDMDmaJAuu1UT78p7KSVjFutuJGjGEmJAxjo+nGtgLwxY9L+5u7Gg6V4ZuDJFG7AKzKCyqwYK34lDDg0bF/bWzqm+QEWOXe7eKvRhkQKQezMpZlA7ChieO5Y/bVy0DTTTQNNNNA0000DTTTQNNNNA1GeZNkZttKii2KkoPYuvUljswyA4Ng++s/i3iKbeGSaS8Y1LGhZ49h99RknjUucUYg63brTPqjjsgyMQuKgVxzz2HfQVbwaeXxGL1Y7jcqkUqm19KgHV4a5XktkpuyKuheo6XwqQTygBgwCtGUyRjECAPTRyWLM3qA9zZJ4z5tngHg8GyG8Ik9MTyyPRYCqzJKe/GR7dq1S9r4wWlmPrM0vpoEd1UlGzKgU60BZSxWRJUiqsBj86eLepLkGchEAAKlSMgotlcDkFzYbgg/wCbUTDtg6vcaVhlEelQGdWNg+w9VhRrqxJoVWk8AbmbKxlkxJBHLMihW7WQwAblVU97AWJ/ekWVgVlwAKHpjDMxwVvUZjUSsVyokkAj5Ogkdzu4o2/hIpcjGzQcqMJC5BFVgrk9Q5Ddq1k8K2243MZxBdpAHrjIxAykplRZlLx2VDd+9sw1WZVKv6NNT1GC5ssjOjtRXjk1l+R4F1rvnl7y5Ht79FQlKSBZos2VEqQMa7VXu3vegi/CfJwjAk6AV55Qi15JQqRliGPFlsgqXeKkSHhPlbbYxsrrKop7AWmcE4uK7AGwADQ/1uu+JeQPENzIzTeJuqE/RCpWlF9iSTfJP6mqHGobw79lO+26s8XiTRuwBegT1Wxfknnk2O1km60HTz5c2xT03iV09T1QHF0+TOW/Ms7t/wCo63v3JMSuIoij9x7c9/fXIfL37Qt1stw238UKurUI5VPGVjK+LP1VfYED2N66ttfGYZFDK4IPb76Db/d1qsR3vt7jsfz1h8ReIIfWKqva2Nd+wB9jdf21D+ZfOe22cRklkA74iicj8ADvyRzrmG23fiPjsoaJ2221Vw56hwVH/TFZWQVNMQLpgO+gs3nHzTtYm9SRxwKUjqYA9Jqvk9/76idv41tZeFljsjKsgpGQAu+CCQfbnnWr4l+z/abYnK5uAKYmrH4qs03YcECgOO9x8XlLazCvSwo2GU0R78H89B981+EqkQ9FFW19Pj7sDbn/AFFn3bvwNVOTfepGPVJzifHEj+YhLEn3AxIIJIOWan8Jvo/jEIWFVHYcDueKI++uT72b+LJ7fxHPHt1t27c3WgsXhXiF9UpUVlGpUHKgAA1AVS2BRo9H1cACZiGUbPDIchGXe+FkTjFWUBeoSNkSy2QFI4AGqLBOaYAAqQQee3IPHfnt+tDtxqWi8VAcVS3K7WB01QxFX9ANgr8GvfQWrwnenaSHJTLJCqmJVYrxn6jBiD3VQ612oHijepDxrzXumeCcytFASiyAJT2/qKGKFlIWQEhVJavTja+DcfHHHIqcmndgKtgFKqEVWskAOSBkb4ZbOVrpbfxRo8X5L9OQysKtMJMaoB1T1QpNcOaqlJC2+V/DZocv3OVhumJeWLd8Zj2JwNNiMRa0fyBFTniu83sW3dzvIBOgLYLErLS4hg5yBFF1HHIy7N7avhO4PiMbywgwtFLjECaZVxxORC4g2CQAzjkg8HUCnlnfxMHyjsyV6bmvUYsrgM9kizEv6ChxxoOwRE4gnvQvXvUB4V5kVoTJuQkDByhUvdUQBzQs81wNSWy8VilbFGtsQ9UQcT2JBAr8tBu6aaaBpppoGmmmgaaaaCqeYvEY9zE23jwljkcbaY5HpzJUhSO7Cie/x86rnl/wKepWlpJImCw7jKmYKWRg7VVAqRxQPxTY629hA6DcoWKzwbttwqMLSUykmP8AxFaN8fQeOcdSnjfmCDbQyxhj6wQ4jGmeRr55Ur9TC25FsB71oKr5i8akXbSQ0gaJ2JBUEOPUQF5FIsPUmQIPNsWB7aqmz2DF1xZQ9EijRUEFiEq2DLGCuXSB1KCByc/iGzwXF+qZmIHH/Tyxj4A+o3zQPHAA419eeQRrggLkMBKuJAj9M1iwBdQakU2wBZieq9Bp+JbyRsUvKNVBBXi8xHIos9r6VP2AHyNRvi+6W6W0IJaRVKugfKyY3CiyaWwMu4APSbyw7yMIXMbiThS92r8AumNg9jX4hXND3rskl31Gg1kk0BZy78e9ffpP5aD3s6Vwbs2OB2FY3VHn6b+PfX6p8NHRfHJP+5r89fmyDyhuXj9RPTOQY4ZHOwoy55WwHW6axft21+jfLrE7WAkUWjVjX3F/A+fgaCM8c8Q3sc2MMMTRFeHaQhs/cBMSW45oc8Hv21TPMvmjexOIy0LllV6Rm/E5Sh02caJbtiKvvro3jXgsO6QJMuSg2KJBBHww6l/MEagd55EVhiu4mx9llwnr8jOrn7d9Bz/c7Bt6kRljAEw6TkDfex83QJ7duRdHV08meSWg2qRSSWQLBBvvz/Y32/3vWXa+Uv3dlcytJgKUGOJVU0RahEGPBP21b9kOhfy0HF/2o+WwpSWRzhGG4Pa+Oo/oNaue82S4+tHGxgEyxcWzFypQuWxUquLG/wCoAX310L9p0IaFb55/trF5K8HaWAmSWar6eodvtan8udBVPCo23MLyTSyMRIwsYquINAklen37mzXAPvM+XPDSkbdTyKeQ7AVfwlD6R+v56uLeUds385Xn+00jyL/7GOH9tbniEKrCQqgKvYAUB9gB2Gg5t5ij6K/7+399cx2vl2aZGnZo41sspkJ6gCbY0CVUWLY+x/U9S8bFg/nqP8oYSQXkrhh6TFT9KqRE8bgnvTiUff3PFByd4WikaNhTqcW7GiKB/wDm/v73rJE9GlHcn4FUB8/ABqu1/bWXx9w27mNjmSif8QVQwHx1KRrxGbNUT/bi+P1+Pf79tBL+EeJFGUmiBa0eeSGC4Bu1GS7HaqrmxP7JUZQ3/TOXSOkL+IMxbGwrFL9uQfvqm7IW3BqrYKTQJBUhh7cFa7cXqW2W6ZMKU02OS2Ba5AFlx7KGj7DmxXcWQtvlrzA20eRUT1GyzjhW8bdRmzOLLKgsUARySS1Xqy771JdwibsGKBmDlA1EOxIDgkkhQwB5AN8giqNJj2XpherAEK8jK5YCMsC7UQMsIyFI4DYsa5I1dvL0kEhn28sQASU4ReozNwkZtb6RHiVYm6tg34+AlI/BthG0m6aT96mjLMGeQMQRahQqADiyLok2bvW/AZ2l2srRHMhg5BOPpNyMvZWHBo/pZ7Quy8qeF5GKAP6gv+MjsSjYjoy7G1GWBsMO9g6m/I3i5eFIZmJnVWPK45orlQygcUAVBA7H8wSFo0000DTTTQNNNNA1WPGd/ujuGhikhgURoyPIpbN3Z0x7gLRVRXds+DwRqxzzBFLMaVRZPwBqneYvFIJv3YSHBZSGUPII2KZRvk6OLC2qmiQfarPARHjPjO928TvvIU9WN/VzhchJYkUgqoJyjNM189yT2NarHnPx1tw4e8FMUarGeSQjF2ZqGCk/xBiDdxLerR5s8eVtlCvqCWW8mMdEAfTyQeo9QploMQT241SUVWk6vTcGUxt6RYq4CqufJsKcsya5KMoAPOgxNu1MyTWzlmJJK4lcHIUgBQSFVEBBIuyLBIrFLiszSEHDoRgMfoKLKBlRAY2lcdwVury3fEPC0DH0hRZyiIhtnBxAFAgSYA3SirK1lkhMBvpBxC1ExAgkWRavff6T3A70RQ+NBpeL7kPgEtUSwq/i63c5kkmmKlFvn6ODzqMST02VmAKhgSvyOSVBvkEWP/vtn3CsAornv2I+mzX582SO/bWnM/Pzfb8uQR/b+x0Hd93vkTbTSu5SMxqskoHKKyncMyWKzd5o1H3F101q7+V9yJNpA4Nho1IP2IBH9jrkE0MniHgbJtwZHCRWq8lpoOiRSPloRFIvfKiBq4/sh8ZD7UQ+m8QQlI0dsmATEFWJAOQJB7DhgB9J0HQtNNYNzulQWToMzC+NeIRwNVfxXxQyPGpkaCHks6tjZFALkRQBsn56fi9SXl/xGNkZRMJQjFc8gcq45K8XfetBGef0uIa8eRfE1WERsaN8aj/2g+O7elidgY8h6pDV03RW/kjjVchlibdZbNMYApHTYUnorgcMaB55rjQdhy1CeP76hgPz1AR+KSAYh2A/M615ZS//AH/voILx/dYofn2HyewH+tarfkDfrHBvdysXowM8dAFmBECySSsSeRkcBx7mgOOJnx6Ms+K8msVHy7dC/wB21k/aBFJD4YY328O1K4jCAqFYGRAWNADq54+50HIxJk13RJJNEd7/ANjZ/wDrW9+oruB+RsX7/Nc//ccpHPP6fPv2/wC/z+c8T8juRXtf5gEe3b9OONBs1QBu+Pj2F8Aqfj8uRf31ISA4RE2R9JB46VPzRBDKLDV9WYPFa0YpgKOZ+miVBNfNiuOCf7Vd85WKhaAGXqOOeklegLfHC5ZH9QPbQWfwncGSd1JcqGAW2xbFssSe5fEkWvLG6OWVakv3lE3EpMZKjIKi0AtkBCWHWQtN0qebFfUahfCvEiGQspUoFzHCElXty5NAHksWaqJk56rG9upisiBXycgFSo4AaiOCeB1Xfyq0KbkLdtfMpnjA2irDDG6sQpOTNbkWWAYhvTByr3I5IIEyPD1bZRSwTsEQmRpCcZFVjcwJAocFviq7nvqI8ruN2WjLgFQ/poiqBEcukyEHqHWY0XsKfv7QZ3+/2UkgkhcwZEyBT0nFuKCgtVXx+JaU2BoOm+WfEZPVm2kvU0CoVkJ5kja8WYDs3TR+e9C9WLVJ/ZhFK0c26mP/AJllaPkGogtKB8AWRXyCex1dtA0000DTTXiaUKrMxoKCSfgDk6D0RqpeEeCSbScRqkMm1awpOXrRACwpLEh4x2FEVY4PJO3435kVNr68LKRmiMWBBjDsqZMhprUupxI5H53qO8ClWD1ELrGPUkbbtKel1YLiQ104sMxANmwfvoKJ+0WUybiaOlCg9JUf0+mCuRIFVYPHcAGweccOzWJo/wCX/GCsXvpWoyGPJyurYgd+Ab4bWTzs7Pu5VkQCVwBSsWoqIsiq3WLqwFEfUD8XrX3u7UxpYJdEDCQdurD0wLHVeSxk/BPf8IRG58WkV5HR2TISIQrANiDTKhq15INqyjkcgUuq9uFAIFAXyeTRNUfbmrHPavfgalt6zEreRqlWzwCMifmuS2P3N81xHMB24+P1sUP/ANv7N+YDQbsLJ5BayfbggfkDzZ45PxxqyXZNe/z7UCL/AFI1vXxQ9yK9vcH9Sf8A51obhOeRx25+PgX9/t86Cy/sz8wvs99F/EwhldUmBAxKnpBa+1Eg5cVR9r12sbiPb+I4Sz5HdgBF4VUMd+mqAduHIJ7ksn2r81Dn9Oe3f2Hv8/8AOtrbzMMTZBU9JDVjVkY/cEWCPcDQfr4DWu+zj7lR+t6qn7OfPCb+L05CF3KL1r2Djj+In2vgjuD9qJnPNMpEDUgYGrJNBeV5Ncn/ALvjQUfzJ50Yv6cMiwQAE+o2IMgVjGwjU28nUDRXEdurvrmsjTF2mMsuJNlkQqDdACRkAVhWJu/nk67T4B4IrArPGhIVcSooqwGJZD3T6BVfFWw188R8D3Y6Itw0kZWiJIEc8dgzGRFP6LoOF7rbtM5Akd3okAKXVRybHftXfn2sfFi8vzbrbOIwDgVJCSRNeKHFsX+MuLY+9fGrtB4fvonYKEW1xLCAgED3oHHLnvlrQ8Q8OwVg5Yu/clbJpWpVA+kc9h883Z0G/wCG78Sp1ABuxUe3AYe/PSQdevEN6EXjvqH2W3KMp7DHgXYC2er7M2N8f1A80dQvmfx5Y7A6n9l+P8TfA+3voITzT5gdJlWI0yMJGI/qBtVr47E/pqM8zeb9xvcfWYYg8Kt9R7AmzZP9hf35g9wSWZmJJJu/c2e//PH/ABrCynt9vn/f9DoMiHiz/wAf7+36a+Cbse9D/s9vv/tr0vJ97PI/79u9f6a8d/8Aiv8Af/n9NBJRuxKmyQBQK8kAHi7rkfP9/bW/GPxtTdla/ij1L7ntldAEj/WOigFY4sSW6SD2amNYki7PIPtQ9zrZcnFuBjYJFWBxI4o9zwtWCQQeb40Extw/0hrmGYBDsCVZI41Y1QplVxnZJJyNkWbRLJECJ3YsFUNI2bclcYxKGU8gMKIJXpJrst1DZxUzVeWKuhWuAEZ8SSQbqNTY7EE11AatMUwxOVras7VROaZlXbEUTkWPP4r71TB88E8dHhkpcxu8drwCOLUBsMyATQF1RFJ8MD0bwDzO+7LZ+iqpII5IRZbFgBbZAUFY0aH4W/LXOPDY1kYbedZS4d1dYybDtHZrFWbL1F54ah86tIE3hqGBVhYTcsXVgOVAVAC5HSARZJ5qz76CS8F3cqbYelIOrcYDoJWycaAbsAOokGiQAKJOugaonlPymzMZ92ySCx6EUZHpxopBVlx4ysX3Pc8myTe9A0000DXxhYo8g+2vuobzNLugsQ2iqzNIFctVIlEliCRfIAq750FO89bJMsNzC6xOTHHu4gGYBlrGcDrIFmuapAe41s+R/C9xFsZI52G4AkYRt0uAgtc1DUea+km/q59jI7LfT7kDb7/bIiy5JSsbFBmVyOyg4GiCSGH66zbbwXDYPt4Z5f4fqLZCuzVkMW6bJPfijzoOU7eUGchpL9Is4yDK4jyVyG7npGQ5JHTxwwrUmhENKQ/qSWzWa4/6S0CcW9UAVdEqy886l/DfDnjnhMoMcvqsrg4ljQLFjd8orBVskESRjkDiH8Y3MvqhjWPSxxYMy4CgFB6i1i+qjch/qbQRW4kpqU9Q7EG6xulI7WOFAArv/UAI5kqsekcFvntX/Cf68cnUgIyCaH0u9c8Xf1Dgd+L9hXb5j9yO3IOVdj9yTfwLU8/caDwVavcdqPHNgd/v+nz81rCwNWb5AP5UO9/mK/LWzFG1AG8r4A92ABFC7PK8AWOSNSG18ElmYxRxM5xZggK32DNVkAMASCvcEgUNBXVgq6/QH3quP76yslfHwOe9UPYc0A39u2ui+C/s2lkWOePGVWCuGJpGyDArgSHODC25UMD0m+NX/Y/sv2qIUYswIQM34mVPTJBJJxyaOyVo0xAPY6DiXlpmWWKSPNcZUGQJHPJCoRxkygn7jL2J1+lJmC4rP1LYVZPYk1QkA4Uk0P6SfiwNUOfykib6BI5Ec+qski2QRiXkBIBNvha2SvRwB3106RAwIYAgiiCLBB7gj3GgwbbaKhtQPgV7Djjv7nnir4+NbOoafaTQm9v1x+8RPK//AIyfb/Ce3sQBWtWDzbECRLlGR3zUj+547fB0Fj1XvNsS4gkDLWPd+ddso4kUn4Bs8fZbOqV5g8zPOaiB5/EwIC/kppmP+g+/sQ0fE93z6cdZEcn4HYE/J9gPz1z7zJtSs8inLgA3zZ6IzyffuftzXGuieF7CuW5J5JPcn5Osm+8N8PkkH7+zxXXpyoWANcOkhAKhcQvLVQLkEHkBy3e+ESRu6spuPBnIBoB69Mk+wbJa+Se3trV/ciFrsO49rr+/Fdzr9Bbj9nG3kRwjkpLIshZmZ2CD0+hWzp1/hqRkGxske1Rqfsy9HbkrI8s6DKJQQqepQDA3RaNqoqSOk1yQCA4U0Vcfaz/lruDr5Gl3dfJIPzx/wef/AOa7Luv2QhmkAd0OTGNwVcFDyFZCVZXBJWwSCKPBJ1QfMfliXZMBJ8MzBWsoCQozxJABBBBoX9IJIrQQAj5q+Apr/EbsKT+lfFitZF6Wo8gEHpNiwVJv2NULuxzfydZJNsyMcumlyII5Ngup7WQ3yOOq/YX9gW2vKmWu4JsG14HuBZJHHF1zWgk3UyvGFB5yqNiFKAkm+OEQLJWQ9kPsoAm/CVzYFVBX0yCvCi6hzB9gOtrPtgD7A6q+17sUdCwWhYNEZEEIbo2uBrjsa7anwMZPRUkUpAzXjJgvSwKhg5EgQk+2NUraCXESru8PVkjYk1IA1+rjGnUFZSuQuMLYxvqN3Vz85z7QL4eN56XoKzq+JOAwQrQo3QIHSbo/Na5z4lKzfxWUsZWyF8FlylLEcKoNxlSfvH2AF9F/ddlNs49pOW3BjGdRQ4CMLS0VAxjC8CmPez+QZfLWw/dHVttO7bWSUI0TgExnlUC9qBBT70E+CDcZvFoUmTbtIomkUsiE8sBQJA/X+x+Dql+CeEx7aR9pIzvFtys0Ul8oBiRFJ/V1G14/ERxqQ8t7f1t7PuTTRrQiJF0zXnTXRpQo44puCfcLlpppoGmmmgpvm7xb05FaNSXj68hXGIIYkfiQLKQ3vRJHK61wrvlu9uHkZiFk2vqY9pCG4sKaycEm7w4+NYPOcRMxGcMUdku0zMqniNsbA+AWwsBzld46z+GeJ7RYRDK0sRAL/vEiGIFnObYtdxWapHxsACjWgpnmbKHxJkla0NsMicI1JZgpdicbFEjgKH7ULOqdijTMyAsuQLI/B7OpUHjE2pZWa+oY8EqW9eZdn6siw7Sp+WkdoQ3UwCgkMbMjYXbBmORUWBxr1Hs5ZTIMvU3AkG3CYshkDRiUnrI4AuiwDELftoIGeVcJUfJZEkyHQVyD91I7qW4Yew6gaFHW94D5Ok3UrDB7VGyNYorMA8JH9WSsCe3Y8EGtXDwLyuJ0U+pnIkYSWJ3AeMkAU4KOFHqRvQr2tT7C/QhYQEhTJiQCxJokCrd6JJAWuxqgOONBXvAP2c7eFf4nVITkSgxUGqpRywHANE1YsVzdjWPbQvdxq9N+Lq6jm9C7JZqJI5NC+w1HeIeJKtCWRmkYWkMY+rnmlVi7V2JLY/bUYz7x8VjgTbRo2JdmUFFPJ7H4rsKs/bQWPeeNJGuTAqo/E9Rgf+8g/oATqv77zLLPlDtlxZ43ZJeQrY1xEzqoZjkvULCjI80L1dp4X6jRvEpnkr/zG5bKNT3PpRhqkI9mAoWetuRpL4O0zHvuGBx/eJXIRW5sRRqK47WOO4J9tB68L3UUMrSBeBySVOUZZY1dJwAWjLGNXDmwbIvmzbk8ViKM5bFVUub/AKQLLD2ZQPxLY++qjvNq6FUlPrOlYzQnGaIDqGQJxda/CTbAWVY61URTksYVjdEQdDWSf5u2kbj3Bx5PPbQX+HeI/wBLKekP3/C3Y/ka1VPH/FYp4Hk2oikKSKju7emqqeS2TFchRFEEg+11qG221YM5ixeWgHIsSKoKMUMTsJACFoC3Ui+DZuJ8M8OeISKVUhWzWPJi7xkonWsq3kIjKMlUm2HUeaDTn2UrTFckjPJKyMDkF6yu3xJ9VhETZvuoofHrY7mExtKpLKvfg3eOeP8AmC9x7e+vsG3nRgEZ4QWyb0vT/hlixkPUyJHkI0NNRUEjHqbUxDtWYyTS4BWlLiQkrEqgt6YWiHmYhsiFpSSwuqGg+xv/AAw5GIxDHJgoWxYDtyqn7ck+wOorxrb5ZkyY9PYrWEfuzjvGrH2JzfgADuJHczqpCLkXH0MwTPm69JXqLZJwephme1Ggdac3ge5CVNC8UeQkqE5jL+tnJylfvTFgBxSr30Hnyr5nm2cRW0eO8sZCVYfJ+Fy74gUD+Z1Ztn+02I16sLKPlGDivk2FP6C/11XtrtmKH+Htpkuurof7dSkGyTVHL9eL1k2EeVKZNs9/S5OJHwXVQQP86gH50HVPCvH9vuP5MqMavG6YD7qaYf6a9+M+FR7mP05ACMkfkA8xusig/IteR8E65H4h5edQJGRXjPYxspB55IZLUfqvf799zw3xjcwEelO9dvT3DLXHAAYsVo/ZlPHbQbnmP9nhldI1EnpRqAkpYNhEA38JVAyyVwld7DHlceeW+MeEHbyNE5SgMVkXlDJ0OyggG2Vv4ZUE+5Pxru3h3ncAhN3E0DEXl3Q/e+4H35H31MS+EbXcxmlQo2RyjNWXGLm17kj5+B8aD817SFetlqsWz9M2VVlxOSmiEQOwsXXUb4B1aNtKJG2pbkmMAtV29qKc2AKdR1e4EZPN30zzP5DSX+JCSsiIQlBfrCxrH8KqL6fIAs2fijzrx3yxPtAQ65RcmxxjXduCCQwVmK2aCpfsdBrTuZ5ljRSKIYKgJATgrWKkrjSr2uii8YVrpW63J2u52u5ZR+77pU2jgFmwLEmFmLDkNeJLDue/zXf2c7JGdptw6otYtG/TkQxYjqoMgIX72hBArqsvmORNxDutsGpBhgSDayM/AUHkhSuQFXR44xsNmXeQQCddxOkzyUuCVkFQBVUiyQ1m/wAyaHB1NeVdu8e1iWQUQDSn8K2cVr2paFe3bVX8S28qIoeMcoAY1js50pBjeNDiVYMKsfhJu+bp4V6noxer/MwXP/NQv7d9BtaaaaBpppoMG52aPWQNjsVYqfmrUg1YHGvD+HRlQuNAChRIIB70QQeffnnW1poMG32aJeChb7kDk/me51Hz+Wts7MzR3kcmGRot09R55boQWewUAVqX00GOWEMCPng0aP8AqORrXm8PX0ykdR3VEDtVAUO3AHA1uaaDR8O8Kjh+nIsR1OzEs5+XY/Uf9uwoabnwqORg0ih6IIVqKgjmwpFBr5y7/etb2mgwybVGDAqOoYn7j4v4+2tPxTw1pEVIpGhAIvH+gHlV+DXY+3wRxqS00EHv/CpPTjhgKoPxt2ND+nucmP4jddzZ4Mbv/CEVfRj24UCrnZcqJoZCut2HzagVZNCtW7XmRAwIIsEUQfcH20HN52X1FiR2kWMctPUmV3TISytF2PXmo+FNgayybWSdbu4vxNK7mIV3YSS/xGFe6Yj2JYavUfhkKqqLGgRTYUKAAfmhxesm42aOVLqGKG1sXR+QO1/fQc+neFCqM/rsxGBZDS8cfu8CkErS8OSB2IY9h69KQy+puo9wgB/moub4Hii62YhwLSJR85HV/TZoMgEXqNtwOo/LfJ/PWQRCgKoDtXH+3t9tBS9r4eEiHoejvNqxJpiuQJ74uBTNzVN1H518j2sdqYJZ9lIOhY5cgpJulQMcH/Lq/IauS7ZQbAAvvXAP5gcE/fWUroKgngzOx/eNtEeL9SJitnt9HAJ97saf/wCeyJWHcEqpoxToXC/5VJBUf5av599XDTQV3ZeVViYvHI6Me4T6T7G1bIt+pNfOtbc+TkY9RHfkooQn2OS8oeP6ce3Y9tWvTQVdPJqL0pLJ6Zs+mwVls+4UrQ59xR15j8mBCHimlhk4JKHpJ4vg9147EnVq00HmMEAAmzXJqrPzXtrzPArinVWFg0wBFjkGj7g6yaaCM3/gqSn65EF2Qj4gn3J44J55Fd/nX2PwKAenUY/hEsvJPUe7G/qa+bNnUlpoGmmmgaaaaBpppoGmmmgaaaaBpppoGmmmgaaaaBpppoGmmmgaaaaBpppoGmmmgaaaaBpppoGmmmgaaaaBpppoGmmm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14" descr="http://artvertep.com/watermark.php?n=res/gallery/normal/5685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1857364"/>
            <a:ext cx="2696127" cy="3824294"/>
          </a:xfrm>
          <a:prstGeom prst="rect">
            <a:avLst/>
          </a:prstGeom>
          <a:noFill/>
        </p:spPr>
      </p:pic>
      <p:pic>
        <p:nvPicPr>
          <p:cNvPr id="12" name="Picture 22" descr="http://mobile.smart.kyivstar.ua/book_media/3432/13676792ed4c2ce8f16a2182aba36c1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3929066"/>
            <a:ext cx="3233145" cy="2505688"/>
          </a:xfrm>
          <a:prstGeom prst="rect">
            <a:avLst/>
          </a:prstGeom>
          <a:noFill/>
        </p:spPr>
      </p:pic>
      <p:pic>
        <p:nvPicPr>
          <p:cNvPr id="13" name="Picture 20" descr="http://mobile.smart.kyivstar.ua/book_media/3432/4e4e69db99674730f94271b02e0d556b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8405" y="4000505"/>
            <a:ext cx="2888323" cy="218630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82942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Система образів роману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978198"/>
              </p:ext>
            </p:extLst>
          </p:nvPr>
        </p:nvGraphicFramePr>
        <p:xfrm>
          <a:off x="285720" y="1357298"/>
          <a:ext cx="8429684" cy="5312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481" y="620688"/>
            <a:ext cx="8229600" cy="561227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Козаки-характерники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806140"/>
            <a:ext cx="8643998" cy="2143140"/>
          </a:xfrm>
        </p:spPr>
        <p:txBody>
          <a:bodyPr>
            <a:noAutofit/>
          </a:bodyPr>
          <a:lstStyle/>
          <a:p>
            <a:pPr marL="0" lvl="0" indent="363538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козаками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звані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вогонь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вода,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шабля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куля не брали. Вони могли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руки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розпечені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бачити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верств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довкола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влазити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вилазити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туго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зав’язаних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зашитих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мішків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перекидатися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перетворювати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кущі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вершників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птахів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шаблі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знали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таємну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силу речей,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займалися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пророцтвом</a:t>
            </a:r>
            <a:r>
              <a:rPr lang="ru-RU" sz="2400" dirty="0">
                <a:latin typeface="+mj-lt"/>
              </a:rPr>
              <a:t>.</a:t>
            </a:r>
            <a:endParaRPr lang="uk-UA" sz="2400" dirty="0">
              <a:latin typeface="+mj-lt"/>
            </a:endParaRPr>
          </a:p>
          <a:p>
            <a:pPr marL="0" indent="363538">
              <a:buNone/>
            </a:pPr>
            <a:endParaRPr lang="ru-RU" sz="2500" dirty="0">
              <a:latin typeface="+mj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043608" y="1174383"/>
            <a:ext cx="7128792" cy="2686665"/>
            <a:chOff x="971600" y="1174383"/>
            <a:chExt cx="7344816" cy="2872898"/>
          </a:xfrm>
        </p:grpSpPr>
        <p:pic>
          <p:nvPicPr>
            <p:cNvPr id="5" name="Picture 2" descr="http://about-ukraine.com/userfiles/image/%D0%9A%D0%BE%D0%B7%D0%B0%D0%BA%D0%B8/001.jpg"/>
            <p:cNvPicPr>
              <a:picLocks noChangeAspect="1" noChangeArrowheads="1"/>
            </p:cNvPicPr>
            <p:nvPr/>
          </p:nvPicPr>
          <p:blipFill>
            <a:blip r:embed="rId2" cstate="print"/>
            <a:srcRect l="12626"/>
            <a:stretch>
              <a:fillRect/>
            </a:stretch>
          </p:blipFill>
          <p:spPr bwMode="auto">
            <a:xfrm>
              <a:off x="3739961" y="1174383"/>
              <a:ext cx="4576455" cy="28728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170" name="Picture 2" descr="Итоги украинских выборов - Форум ТВС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1600" y="1174383"/>
              <a:ext cx="2160240" cy="287289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897" y="341784"/>
            <a:ext cx="8229600" cy="1143000"/>
          </a:xfrm>
        </p:spPr>
        <p:txBody>
          <a:bodyPr/>
          <a:lstStyle/>
          <a:p>
            <a:pPr algn="ctr"/>
            <a:r>
              <a:rPr lang="ru-RU" b="1" dirty="0" err="1" smtClean="0"/>
              <a:t>Видання</a:t>
            </a:r>
            <a:r>
              <a:rPr lang="ru-RU" b="1" dirty="0" smtClean="0"/>
              <a:t> роману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916832"/>
            <a:ext cx="8496944" cy="4104456"/>
          </a:xfrm>
          <a:prstGeom prst="rect">
            <a:avLst/>
          </a:prstGeom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Домашнє завдання: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89120"/>
          </a:xfrm>
        </p:spPr>
        <p:txBody>
          <a:bodyPr/>
          <a:lstStyle/>
          <a:p>
            <a:r>
              <a:rPr lang="uk-UA" sz="2900" dirty="0" smtClean="0">
                <a:latin typeface="+mj-lt"/>
              </a:rPr>
              <a:t>Написати міні-твір на тему: «Мій улюблений персонаж у творі» (за романом </a:t>
            </a:r>
            <a:r>
              <a:rPr lang="uk-UA" sz="2900" dirty="0">
                <a:latin typeface="+mj-lt"/>
              </a:rPr>
              <a:t>В. </a:t>
            </a:r>
            <a:r>
              <a:rPr lang="uk-UA" sz="2900" dirty="0" err="1">
                <a:latin typeface="+mj-lt"/>
              </a:rPr>
              <a:t>Рутківскього</a:t>
            </a:r>
            <a:r>
              <a:rPr lang="uk-UA" sz="2900" dirty="0">
                <a:latin typeface="+mj-lt"/>
              </a:rPr>
              <a:t> </a:t>
            </a:r>
            <a:r>
              <a:rPr lang="uk-UA" sz="2900" dirty="0" smtClean="0">
                <a:latin typeface="+mj-lt"/>
              </a:rPr>
              <a:t>«Джури козака Швайки»)</a:t>
            </a:r>
            <a:endParaRPr lang="ru-RU" sz="2900" dirty="0" smtClean="0">
              <a:latin typeface="+mj-lt"/>
            </a:endParaRPr>
          </a:p>
          <a:p>
            <a:pPr marL="0" indent="0">
              <a:buNone/>
            </a:pPr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4" name="Рисунок 3" descr="_animated_quill_pen_writing_in_book 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0484" y="4725144"/>
            <a:ext cx="1866012" cy="1747831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" y="188640"/>
            <a:ext cx="8229600" cy="2653474"/>
          </a:xfrm>
        </p:spPr>
        <p:txBody>
          <a:bodyPr>
            <a:noAutofit/>
          </a:bodyPr>
          <a:lstStyle/>
          <a:p>
            <a:pPr algn="ctr"/>
            <a:r>
              <a:rPr lang="uk-UA" sz="8800" b="1" dirty="0" smtClean="0"/>
              <a:t>Чи знаєте ви…?</a:t>
            </a:r>
            <a:endParaRPr lang="ru-RU" sz="8800" b="1" dirty="0"/>
          </a:p>
        </p:txBody>
      </p:sp>
      <p:pic>
        <p:nvPicPr>
          <p:cNvPr id="5" name="Рисунок 4" descr="рорпп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2869137"/>
            <a:ext cx="2857520" cy="285752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a100.mycdn.me/image?t=0&amp;bid=771579690531&amp;id=771579690531&amp;plc=WEB&amp;tkn=6lu6rt8Oh8bWXerudLao63Ak0v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7211144" cy="4047314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01486" y="1187827"/>
            <a:ext cx="8229600" cy="796086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err="1" smtClean="0"/>
              <a:t>Пам</a:t>
            </a:r>
            <a:r>
              <a:rPr lang="uk-UA" b="1" dirty="0" smtClean="0"/>
              <a:t>’</a:t>
            </a:r>
            <a:r>
              <a:rPr lang="uk-UA" b="1" dirty="0" err="1" smtClean="0"/>
              <a:t>ятник</a:t>
            </a:r>
            <a:r>
              <a:rPr lang="uk-UA" b="1" dirty="0" smtClean="0"/>
              <a:t> козакам</a:t>
            </a:r>
            <a:endParaRPr lang="uk-UA" b="1" dirty="0"/>
          </a:p>
          <a:p>
            <a:pPr algn="ctr"/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9986" y="5013176"/>
            <a:ext cx="857929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latin typeface="+mj-lt"/>
                <a:cs typeface="Times New Roman" pitchFamily="18" charset="0"/>
              </a:rPr>
              <a:t>Пам</a:t>
            </a:r>
            <a:r>
              <a:rPr lang="en-US" sz="2800" b="1" dirty="0">
                <a:latin typeface="+mj-lt"/>
                <a:cs typeface="Times New Roman" pitchFamily="18" charset="0"/>
              </a:rPr>
              <a:t>’</a:t>
            </a:r>
            <a:r>
              <a:rPr lang="ru-RU" sz="2800" b="1" dirty="0" err="1">
                <a:latin typeface="+mj-lt"/>
                <a:cs typeface="Times New Roman" pitchFamily="18" charset="0"/>
              </a:rPr>
              <a:t>ятник</a:t>
            </a:r>
            <a:r>
              <a:rPr lang="ru-RU" sz="2800" b="1" dirty="0">
                <a:latin typeface="+mj-lt"/>
                <a:cs typeface="Times New Roman" pitchFamily="18" charset="0"/>
              </a:rPr>
              <a:t> </a:t>
            </a:r>
            <a:r>
              <a:rPr lang="ru-RU" sz="2800" b="1" dirty="0" err="1">
                <a:latin typeface="+mj-lt"/>
                <a:cs typeface="Times New Roman" pitchFamily="18" charset="0"/>
              </a:rPr>
              <a:t>запо</a:t>
            </a:r>
            <a:r>
              <a:rPr lang="uk-UA" sz="2800" b="1" dirty="0" err="1">
                <a:latin typeface="+mj-lt"/>
                <a:cs typeface="Times New Roman" pitchFamily="18" charset="0"/>
              </a:rPr>
              <a:t>розьк</a:t>
            </a:r>
            <a:r>
              <a:rPr lang="ru-RU" sz="2800" b="1" dirty="0">
                <a:latin typeface="+mj-lt"/>
                <a:cs typeface="Times New Roman" pitchFamily="18" charset="0"/>
              </a:rPr>
              <a:t>им </a:t>
            </a:r>
            <a:r>
              <a:rPr lang="ru-RU" sz="2800" b="1" dirty="0" err="1">
                <a:latin typeface="+mj-lt"/>
                <a:cs typeface="Times New Roman" pitchFamily="18" charset="0"/>
              </a:rPr>
              <a:t>козакам</a:t>
            </a:r>
            <a:r>
              <a:rPr lang="ru-RU" sz="2800" b="1" dirty="0">
                <a:latin typeface="+mj-lt"/>
                <a:cs typeface="Times New Roman" pitchFamily="18" charset="0"/>
              </a:rPr>
              <a:t> у </a:t>
            </a:r>
            <a:r>
              <a:rPr lang="ru-RU" sz="2800" b="1" dirty="0" err="1">
                <a:latin typeface="+mj-lt"/>
                <a:cs typeface="Times New Roman" pitchFamily="18" charset="0"/>
              </a:rPr>
              <a:t>столиці</a:t>
            </a:r>
            <a:r>
              <a:rPr lang="ru-RU" sz="2800" b="1" dirty="0">
                <a:latin typeface="+mj-lt"/>
                <a:cs typeface="Times New Roman" pitchFamily="18" charset="0"/>
              </a:rPr>
              <a:t> </a:t>
            </a:r>
            <a:r>
              <a:rPr lang="ru-RU" sz="2800" b="1" dirty="0" err="1">
                <a:latin typeface="+mj-lt"/>
                <a:cs typeface="Times New Roman" pitchFamily="18" charset="0"/>
              </a:rPr>
              <a:t>Австрії</a:t>
            </a:r>
            <a:r>
              <a:rPr lang="ru-RU" sz="2800" b="1" dirty="0">
                <a:latin typeface="+mj-lt"/>
                <a:cs typeface="Times New Roman" pitchFamily="18" charset="0"/>
              </a:rPr>
              <a:t> </a:t>
            </a:r>
            <a:endParaRPr lang="ru-RU" sz="2800" b="1" dirty="0" smtClean="0">
              <a:latin typeface="+mj-lt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+mj-lt"/>
                <a:cs typeface="Times New Roman" pitchFamily="18" charset="0"/>
              </a:rPr>
              <a:t>з </a:t>
            </a:r>
            <a:r>
              <a:rPr lang="ru-RU" sz="2800" b="1" dirty="0" err="1">
                <a:latin typeface="+mj-lt"/>
                <a:cs typeface="Times New Roman" pitchFamily="18" charset="0"/>
              </a:rPr>
              <a:t>написом</a:t>
            </a:r>
            <a:r>
              <a:rPr lang="ru-RU" sz="2800" b="1" dirty="0">
                <a:latin typeface="+mj-lt"/>
                <a:cs typeface="Times New Roman" pitchFamily="18" charset="0"/>
              </a:rPr>
              <a:t>: «1683. </a:t>
            </a:r>
            <a:r>
              <a:rPr lang="ru-RU" sz="2800" b="1" dirty="0" err="1">
                <a:latin typeface="+mj-lt"/>
                <a:cs typeface="Times New Roman" pitchFamily="18" charset="0"/>
              </a:rPr>
              <a:t>Присвячується</a:t>
            </a:r>
            <a:r>
              <a:rPr lang="ru-RU" sz="2800" b="1" dirty="0">
                <a:latin typeface="+mj-lt"/>
                <a:cs typeface="Times New Roman" pitchFamily="18" charset="0"/>
              </a:rPr>
              <a:t> </a:t>
            </a:r>
            <a:endParaRPr lang="ru-RU" sz="2800" b="1" dirty="0" smtClean="0">
              <a:latin typeface="+mj-lt"/>
              <a:cs typeface="Times New Roman" pitchFamily="18" charset="0"/>
            </a:endParaRPr>
          </a:p>
          <a:p>
            <a:pPr algn="ctr"/>
            <a:r>
              <a:rPr lang="ru-RU" sz="2800" b="1" dirty="0" err="1" smtClean="0">
                <a:latin typeface="+mj-lt"/>
                <a:cs typeface="Times New Roman" pitchFamily="18" charset="0"/>
              </a:rPr>
              <a:t>українським</a:t>
            </a:r>
            <a:r>
              <a:rPr lang="ru-RU" sz="2800" b="1" dirty="0" smtClean="0">
                <a:latin typeface="+mj-lt"/>
                <a:cs typeface="Times New Roman" pitchFamily="18" charset="0"/>
              </a:rPr>
              <a:t> </a:t>
            </a:r>
            <a:r>
              <a:rPr lang="ru-RU" sz="2800" b="1" dirty="0" err="1">
                <a:latin typeface="+mj-lt"/>
                <a:cs typeface="Times New Roman" pitchFamily="18" charset="0"/>
              </a:rPr>
              <a:t>козакам</a:t>
            </a:r>
            <a:r>
              <a:rPr lang="ru-RU" sz="2800" b="1" dirty="0">
                <a:latin typeface="+mj-lt"/>
                <a:cs typeface="Times New Roman" pitchFamily="18" charset="0"/>
              </a:rPr>
              <a:t> – </a:t>
            </a:r>
            <a:r>
              <a:rPr lang="ru-RU" sz="2800" b="1" dirty="0" err="1">
                <a:latin typeface="+mj-lt"/>
                <a:cs typeface="Times New Roman" pitchFamily="18" charset="0"/>
              </a:rPr>
              <a:t>захисникам</a:t>
            </a:r>
            <a:r>
              <a:rPr lang="ru-RU" sz="2800" b="1" dirty="0">
                <a:latin typeface="+mj-lt"/>
                <a:cs typeface="Times New Roman" pitchFamily="18" charset="0"/>
              </a:rPr>
              <a:t> </a:t>
            </a:r>
            <a:r>
              <a:rPr lang="ru-RU" sz="2800" b="1" dirty="0" err="1">
                <a:latin typeface="+mj-lt"/>
                <a:cs typeface="Times New Roman" pitchFamily="18" charset="0"/>
              </a:rPr>
              <a:t>Відня</a:t>
            </a:r>
            <a:r>
              <a:rPr lang="ru-RU" sz="2800" b="1" dirty="0">
                <a:latin typeface="+mj-lt"/>
                <a:cs typeface="Times New Roman" pitchFamily="18" charset="0"/>
              </a:rPr>
              <a:t>». </a:t>
            </a:r>
            <a:br>
              <a:rPr lang="ru-RU" sz="2800" b="1" dirty="0">
                <a:latin typeface="+mj-lt"/>
                <a:cs typeface="Times New Roman" pitchFamily="18" charset="0"/>
              </a:rPr>
            </a:br>
            <a:endParaRPr lang="uk-UA" sz="2800" b="1" dirty="0">
              <a:latin typeface="+mj-lt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571" y="1263622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Бойовий гопак</a:t>
            </a:r>
            <a:endParaRPr lang="ru-RU" b="1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251520" y="2636912"/>
            <a:ext cx="8602909" cy="2893384"/>
            <a:chOff x="251520" y="1342281"/>
            <a:chExt cx="8602909" cy="2893384"/>
          </a:xfrm>
        </p:grpSpPr>
        <p:pic>
          <p:nvPicPr>
            <p:cNvPr id="1026" name="Picture 2" descr="Виды Боевых исскуств - Виды Боевых исскуств - Фотоальбомы - Бои без правил, драки и т.п.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b="4959"/>
            <a:stretch/>
          </p:blipFill>
          <p:spPr bwMode="auto">
            <a:xfrm>
              <a:off x="251520" y="1342281"/>
              <a:ext cx="4187851" cy="2893384"/>
            </a:xfrm>
            <a:prstGeom prst="rect">
              <a:avLst/>
            </a:prstGeom>
            <a:noFill/>
          </p:spPr>
        </p:pic>
        <p:pic>
          <p:nvPicPr>
            <p:cNvPr id="1028" name="Picture 4" descr="Знаешь ли ты историю казачества? . &quot; Новости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4256"/>
            <a:stretch/>
          </p:blipFill>
          <p:spPr bwMode="auto">
            <a:xfrm>
              <a:off x="4666578" y="1342281"/>
              <a:ext cx="4187851" cy="287880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med">
    <p:split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Козаки в мистецтві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784" y="5420684"/>
            <a:ext cx="8460432" cy="15121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400" b="1" dirty="0">
                <a:latin typeface="+mj-lt"/>
              </a:rPr>
              <a:t>І. Рєпін</a:t>
            </a:r>
          </a:p>
          <a:p>
            <a:pPr marL="0" indent="0" algn="ctr">
              <a:buNone/>
            </a:pPr>
            <a:r>
              <a:rPr lang="ru-RU" sz="3400" b="1" dirty="0" smtClean="0">
                <a:latin typeface="+mj-lt"/>
                <a:cs typeface="Times New Roman" pitchFamily="18" charset="0"/>
              </a:rPr>
              <a:t>«</a:t>
            </a:r>
            <a:r>
              <a:rPr lang="uk-UA" sz="3400" b="1" dirty="0" smtClean="0">
                <a:latin typeface="+mj-lt"/>
              </a:rPr>
              <a:t>Козаки пишуть лист турецькому султану</a:t>
            </a:r>
            <a:r>
              <a:rPr lang="ru-RU" sz="3400" b="1" dirty="0" smtClean="0">
                <a:latin typeface="+mj-lt"/>
                <a:cs typeface="Times New Roman" pitchFamily="18" charset="0"/>
              </a:rPr>
              <a:t>».</a:t>
            </a:r>
            <a:endParaRPr lang="ru-RU" sz="3400" b="1" dirty="0">
              <a:latin typeface="+mj-lt"/>
            </a:endParaRPr>
          </a:p>
        </p:txBody>
      </p:sp>
      <p:pic>
        <p:nvPicPr>
          <p:cNvPr id="30722" name="Picture 2" descr="Файл:Repin Cossacks.jpg - Викисловарь"/>
          <p:cNvPicPr>
            <a:picLocks noChangeAspect="1" noChangeArrowheads="1"/>
          </p:cNvPicPr>
          <p:nvPr/>
        </p:nvPicPr>
        <p:blipFill rotWithShape="1">
          <a:blip r:embed="rId2" cstate="print"/>
          <a:srcRect l="1764" t="1209" r="1700" b="1312"/>
          <a:stretch/>
        </p:blipFill>
        <p:spPr bwMode="auto">
          <a:xfrm>
            <a:off x="1943708" y="1412776"/>
            <a:ext cx="5256584" cy="401784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176" y="1060146"/>
            <a:ext cx="8229600" cy="928694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uk-UA" b="1" dirty="0" smtClean="0"/>
              <a:t>Мультиплікаційні фільми</a:t>
            </a:r>
            <a:br>
              <a:rPr lang="uk-UA" b="1" dirty="0" smtClean="0"/>
            </a:br>
            <a:r>
              <a:rPr lang="uk-UA" b="1" dirty="0" smtClean="0"/>
              <a:t> </a:t>
            </a:r>
            <a:r>
              <a:rPr lang="ru-RU" sz="5400" b="1" dirty="0" smtClean="0">
                <a:cs typeface="Times New Roman" pitchFamily="18" charset="0"/>
              </a:rPr>
              <a:t>«</a:t>
            </a:r>
            <a:r>
              <a:rPr lang="uk-UA" b="1" dirty="0" smtClean="0"/>
              <a:t>Як козаки…</a:t>
            </a:r>
            <a:r>
              <a:rPr lang="ru-RU" sz="5400" b="1" dirty="0" smtClean="0">
                <a:cs typeface="Times New Roman" pitchFamily="18" charset="0"/>
              </a:rPr>
              <a:t>»</a:t>
            </a:r>
            <a:endParaRPr lang="ru-RU" b="1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96880" y="1700808"/>
            <a:ext cx="8132191" cy="5153280"/>
            <a:chOff x="496880" y="1659668"/>
            <a:chExt cx="8132191" cy="5153280"/>
          </a:xfrm>
        </p:grpSpPr>
        <p:pic>
          <p:nvPicPr>
            <p:cNvPr id="16390" name="Picture 6" descr="http://illustrators.ru/illustrations/449461_origina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62952" y="1792575"/>
              <a:ext cx="3866119" cy="257252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392" name="Picture 8" descr="http://www.item.com.ua/news/2012/0703/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25034" y="4250081"/>
              <a:ext cx="3866119" cy="256286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394" name="Picture 10" descr="Картинки по запросу козаки мультфільм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1345" y="4142108"/>
              <a:ext cx="3871894" cy="257565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396" name="Picture 12" descr="http://gdb.rferl.org/2B44E5F4-A003-4B28-BAE6-E38927394C24_w640_r1_s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6880" y="1659668"/>
              <a:ext cx="4060824" cy="256142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1014</TotalTime>
  <Words>249</Words>
  <Application>Microsoft Office PowerPoint</Application>
  <PresentationFormat>Экран (4:3)</PresentationFormat>
  <Paragraphs>79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В. Рутківський «Джури козака Швайки» Тема боротьби козаків проти татарської орди.</vt:lpstr>
      <vt:lpstr>Епіграф до уроку:  </vt:lpstr>
      <vt:lpstr>Словничок</vt:lpstr>
      <vt:lpstr>Бліцопитування</vt:lpstr>
      <vt:lpstr>Гра «Павутинка»</vt:lpstr>
      <vt:lpstr>Відповіді:</vt:lpstr>
      <vt:lpstr>Персонажі твору</vt:lpstr>
      <vt:lpstr>Система образів роману</vt:lpstr>
      <vt:lpstr>Козаки-характерники</vt:lpstr>
      <vt:lpstr>Видання роману</vt:lpstr>
      <vt:lpstr>Домашнє завдання:</vt:lpstr>
      <vt:lpstr>Чи знаєте ви…?</vt:lpstr>
      <vt:lpstr>Презентация PowerPoint</vt:lpstr>
      <vt:lpstr>Бойовий гопак</vt:lpstr>
      <vt:lpstr>Козаки в мистецтві</vt:lpstr>
      <vt:lpstr>Мультиплікаційні фільми  «Як козаки…»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DNA7 X86</cp:lastModifiedBy>
  <cp:revision>93</cp:revision>
  <dcterms:created xsi:type="dcterms:W3CDTF">2015-03-20T16:30:04Z</dcterms:created>
  <dcterms:modified xsi:type="dcterms:W3CDTF">2019-10-18T17:57:58Z</dcterms:modified>
</cp:coreProperties>
</file>