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9" r:id="rId3"/>
    <p:sldId id="261" r:id="rId4"/>
    <p:sldId id="260" r:id="rId5"/>
    <p:sldId id="257" r:id="rId6"/>
    <p:sldId id="266" r:id="rId7"/>
    <p:sldId id="267" r:id="rId8"/>
    <p:sldId id="268" r:id="rId9"/>
    <p:sldId id="269" r:id="rId10"/>
    <p:sldId id="264" r:id="rId11"/>
    <p:sldId id="265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25AA9F-A532-49AA-8552-8C5865BCA4F3}" type="doc">
      <dgm:prSet loTypeId="urn:microsoft.com/office/officeart/2005/8/layout/v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AF082560-ADD6-4B7E-8261-032DCC324259}">
      <dgm:prSet custT="1"/>
      <dgm:spPr/>
      <dgm:t>
        <a:bodyPr/>
        <a:lstStyle/>
        <a:p>
          <a:pPr rtl="0"/>
          <a:r>
            <a:rPr lang="uk-UA" sz="1800" b="1" u="sng" dirty="0" smtClean="0">
              <a:solidFill>
                <a:schemeClr val="accent3">
                  <a:lumMod val="75000"/>
                </a:schemeClr>
              </a:solidFill>
            </a:rPr>
            <a:t>експозиція</a:t>
          </a:r>
          <a:r>
            <a:rPr lang="uk-UA" sz="1500" b="1" dirty="0" smtClean="0">
              <a:solidFill>
                <a:schemeClr val="accent3">
                  <a:lumMod val="75000"/>
                </a:schemeClr>
              </a:solidFill>
            </a:rPr>
            <a:t> — вихідні відомості про героїв, які вмотивовують їхню поведінку в умовах конфлікту;</a:t>
          </a:r>
          <a:endParaRPr lang="uk-UA" sz="1500" b="1" dirty="0">
            <a:solidFill>
              <a:schemeClr val="accent3">
                <a:lumMod val="75000"/>
              </a:schemeClr>
            </a:solidFill>
          </a:endParaRPr>
        </a:p>
      </dgm:t>
    </dgm:pt>
    <dgm:pt modelId="{48200072-41FE-46B6-BB98-BCA429957439}" type="parTrans" cxnId="{87BCADB1-456B-4ED1-BFC9-1613F2A0A6DA}">
      <dgm:prSet/>
      <dgm:spPr/>
      <dgm:t>
        <a:bodyPr/>
        <a:lstStyle/>
        <a:p>
          <a:endParaRPr lang="uk-UA"/>
        </a:p>
      </dgm:t>
    </dgm:pt>
    <dgm:pt modelId="{F3E25E10-CC14-4D55-9596-19D3528B25A9}" type="sibTrans" cxnId="{87BCADB1-456B-4ED1-BFC9-1613F2A0A6DA}">
      <dgm:prSet/>
      <dgm:spPr/>
      <dgm:t>
        <a:bodyPr/>
        <a:lstStyle/>
        <a:p>
          <a:endParaRPr lang="uk-UA"/>
        </a:p>
      </dgm:t>
    </dgm:pt>
    <dgm:pt modelId="{2B3EEB4D-18F7-44DD-92AB-546332B69FF9}">
      <dgm:prSet custT="1"/>
      <dgm:spPr/>
      <dgm:t>
        <a:bodyPr/>
        <a:lstStyle/>
        <a:p>
          <a:pPr rtl="0"/>
          <a:r>
            <a:rPr lang="uk-UA" sz="1800" b="1" u="sng" dirty="0" smtClean="0">
              <a:solidFill>
                <a:schemeClr val="accent3">
                  <a:lumMod val="75000"/>
                </a:schemeClr>
              </a:solidFill>
            </a:rPr>
            <a:t>зав'язка</a:t>
          </a:r>
          <a:r>
            <a:rPr lang="uk-UA" sz="1600" b="1" u="sng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sz="1600" b="1" dirty="0" smtClean="0">
              <a:solidFill>
                <a:schemeClr val="accent3">
                  <a:lumMod val="75000"/>
                </a:schemeClr>
              </a:solidFill>
            </a:rPr>
            <a:t>— подія, що кладе початок конфлікту;</a:t>
          </a:r>
          <a:endParaRPr lang="uk-UA" sz="1600" b="1" dirty="0">
            <a:solidFill>
              <a:schemeClr val="accent3">
                <a:lumMod val="75000"/>
              </a:schemeClr>
            </a:solidFill>
          </a:endParaRPr>
        </a:p>
      </dgm:t>
    </dgm:pt>
    <dgm:pt modelId="{869CFAB3-A721-4B53-8BDD-69FC7239EC5A}" type="parTrans" cxnId="{A4561974-6CE3-45C5-9984-35B2DED4420E}">
      <dgm:prSet/>
      <dgm:spPr/>
      <dgm:t>
        <a:bodyPr/>
        <a:lstStyle/>
        <a:p>
          <a:endParaRPr lang="uk-UA"/>
        </a:p>
      </dgm:t>
    </dgm:pt>
    <dgm:pt modelId="{C7BFD8F7-5544-4B44-BD0C-BBFEE4671CDF}" type="sibTrans" cxnId="{A4561974-6CE3-45C5-9984-35B2DED4420E}">
      <dgm:prSet/>
      <dgm:spPr/>
      <dgm:t>
        <a:bodyPr/>
        <a:lstStyle/>
        <a:p>
          <a:endParaRPr lang="uk-UA"/>
        </a:p>
      </dgm:t>
    </dgm:pt>
    <dgm:pt modelId="{9DE4F477-07A6-4F0F-A88D-F0098412AE2E}">
      <dgm:prSet/>
      <dgm:spPr/>
      <dgm:t>
        <a:bodyPr/>
        <a:lstStyle/>
        <a:p>
          <a:pPr rtl="0"/>
          <a:r>
            <a:rPr lang="uk-UA" b="1" u="sng" dirty="0" smtClean="0">
              <a:solidFill>
                <a:schemeClr val="accent3">
                  <a:lumMod val="75000"/>
                </a:schemeClr>
              </a:solidFill>
            </a:rPr>
            <a:t>розвиток </a:t>
          </a:r>
          <a:r>
            <a:rPr lang="uk-UA" b="1" u="sng" dirty="0" err="1" smtClean="0">
              <a:solidFill>
                <a:schemeClr val="accent3">
                  <a:lumMod val="75000"/>
                </a:schemeClr>
              </a:solidFill>
            </a:rPr>
            <a:t>дії-</a:t>
          </a:r>
          <a:r>
            <a:rPr lang="uk-UA" b="1" u="sng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серія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подій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у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яких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розкривається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конфлікт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головні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герої</a:t>
          </a:r>
          <a:r>
            <a:rPr lang="uk-UA" b="1" i="0" dirty="0" smtClean="0">
              <a:solidFill>
                <a:schemeClr val="accent3">
                  <a:lumMod val="75000"/>
                </a:schemeClr>
              </a:solidFill>
            </a:rPr>
            <a:t>;</a:t>
          </a:r>
          <a:endParaRPr lang="uk-UA" b="1" u="sng" dirty="0">
            <a:solidFill>
              <a:schemeClr val="accent3">
                <a:lumMod val="75000"/>
              </a:schemeClr>
            </a:solidFill>
          </a:endParaRPr>
        </a:p>
      </dgm:t>
    </dgm:pt>
    <dgm:pt modelId="{00661132-2045-4039-9556-A7CCBAA9AEDE}" type="parTrans" cxnId="{B09F5F6C-E798-49C4-A1E3-DBCE5F8D1895}">
      <dgm:prSet/>
      <dgm:spPr/>
      <dgm:t>
        <a:bodyPr/>
        <a:lstStyle/>
        <a:p>
          <a:endParaRPr lang="uk-UA"/>
        </a:p>
      </dgm:t>
    </dgm:pt>
    <dgm:pt modelId="{9978BBDA-B188-4B8B-BB46-8E69BDAB2E9B}" type="sibTrans" cxnId="{B09F5F6C-E798-49C4-A1E3-DBCE5F8D1895}">
      <dgm:prSet/>
      <dgm:spPr/>
      <dgm:t>
        <a:bodyPr/>
        <a:lstStyle/>
        <a:p>
          <a:endParaRPr lang="uk-UA"/>
        </a:p>
      </dgm:t>
    </dgm:pt>
    <dgm:pt modelId="{80EF11A3-85E2-4761-8525-40A342E30EFB}">
      <dgm:prSet/>
      <dgm:spPr/>
      <dgm:t>
        <a:bodyPr/>
        <a:lstStyle/>
        <a:p>
          <a:pPr rtl="0"/>
          <a:r>
            <a:rPr lang="uk-UA" b="1" u="sng" dirty="0" smtClean="0">
              <a:solidFill>
                <a:schemeClr val="accent3">
                  <a:lumMod val="75000"/>
                </a:schemeClr>
              </a:solidFill>
            </a:rPr>
            <a:t>кульмінація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 — найвищий момент у розвитку дії; </a:t>
          </a:r>
        </a:p>
      </dgm:t>
    </dgm:pt>
    <dgm:pt modelId="{414F7412-8606-4FE8-ACBD-FD9AC72B8FFE}" type="parTrans" cxnId="{57046D9E-E1C8-4BEC-A37D-17FE7ACE2052}">
      <dgm:prSet/>
      <dgm:spPr/>
      <dgm:t>
        <a:bodyPr/>
        <a:lstStyle/>
        <a:p>
          <a:endParaRPr lang="uk-UA"/>
        </a:p>
      </dgm:t>
    </dgm:pt>
    <dgm:pt modelId="{C4443265-0F82-4B3F-B49D-B1B555C690D2}" type="sibTrans" cxnId="{57046D9E-E1C8-4BEC-A37D-17FE7ACE2052}">
      <dgm:prSet/>
      <dgm:spPr/>
      <dgm:t>
        <a:bodyPr/>
        <a:lstStyle/>
        <a:p>
          <a:endParaRPr lang="uk-UA"/>
        </a:p>
      </dgm:t>
    </dgm:pt>
    <dgm:pt modelId="{E3606632-31AE-419F-BAAC-CABE4276DDEB}">
      <dgm:prSet/>
      <dgm:spPr/>
      <dgm:t>
        <a:bodyPr/>
        <a:lstStyle/>
        <a:p>
          <a:pPr rtl="0"/>
          <a:r>
            <a:rPr lang="uk-UA" b="1" u="sng" dirty="0" smtClean="0">
              <a:solidFill>
                <a:schemeClr val="accent3">
                  <a:lumMod val="75000"/>
                </a:schemeClr>
              </a:solidFill>
            </a:rPr>
            <a:t>розв'язка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 — подія, що розв'язує конфлікт.</a:t>
          </a:r>
          <a:r>
            <a:rPr lang="uk-UA" dirty="0" smtClean="0"/>
            <a:t> </a:t>
          </a:r>
          <a:endParaRPr lang="uk-UA" b="1" dirty="0">
            <a:solidFill>
              <a:schemeClr val="accent3">
                <a:lumMod val="75000"/>
              </a:schemeClr>
            </a:solidFill>
          </a:endParaRPr>
        </a:p>
      </dgm:t>
    </dgm:pt>
    <dgm:pt modelId="{3B4CE0DF-9847-479D-B0B2-F89A6685FFE8}" type="parTrans" cxnId="{8B60608D-94A8-4168-A78B-5734B141C8FE}">
      <dgm:prSet/>
      <dgm:spPr/>
      <dgm:t>
        <a:bodyPr/>
        <a:lstStyle/>
        <a:p>
          <a:endParaRPr lang="uk-UA"/>
        </a:p>
      </dgm:t>
    </dgm:pt>
    <dgm:pt modelId="{C0BB5FCC-1731-4B47-85C8-A946685AA2C6}" type="sibTrans" cxnId="{8B60608D-94A8-4168-A78B-5734B141C8FE}">
      <dgm:prSet/>
      <dgm:spPr/>
      <dgm:t>
        <a:bodyPr/>
        <a:lstStyle/>
        <a:p>
          <a:endParaRPr lang="uk-UA"/>
        </a:p>
      </dgm:t>
    </dgm:pt>
    <dgm:pt modelId="{557F6B85-35D0-40CA-B42E-5CA3B7FBFB28}" type="pres">
      <dgm:prSet presAssocID="{1425AA9F-A532-49AA-8552-8C5865BCA4F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418F793-2BC0-4F69-88A3-FE77C1F709EB}" type="pres">
      <dgm:prSet presAssocID="{1425AA9F-A532-49AA-8552-8C5865BCA4F3}" presName="dummyMaxCanvas" presStyleCnt="0">
        <dgm:presLayoutVars/>
      </dgm:prSet>
      <dgm:spPr/>
    </dgm:pt>
    <dgm:pt modelId="{A4A214CA-4905-4848-86B7-0CD9B776DA24}" type="pres">
      <dgm:prSet presAssocID="{1425AA9F-A532-49AA-8552-8C5865BCA4F3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FE7E956-968E-4028-9449-09F543D6AC83}" type="pres">
      <dgm:prSet presAssocID="{1425AA9F-A532-49AA-8552-8C5865BCA4F3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5FE94F8-19CA-4B11-89DC-BE5AD5F5092B}" type="pres">
      <dgm:prSet presAssocID="{1425AA9F-A532-49AA-8552-8C5865BCA4F3}" presName="FiveNodes_3" presStyleLbl="node1" presStyleIdx="2" presStyleCnt="5" custLinFactNeighborX="-21" custLinFactNeighborY="-227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B14B96F-D920-4292-B940-F688D5A7D41F}" type="pres">
      <dgm:prSet presAssocID="{1425AA9F-A532-49AA-8552-8C5865BCA4F3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643559B-0200-46B1-9CBB-A1DC8220AA20}" type="pres">
      <dgm:prSet presAssocID="{1425AA9F-A532-49AA-8552-8C5865BCA4F3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FC8CE8-D409-4DB4-977E-50F516DA1BB8}" type="pres">
      <dgm:prSet presAssocID="{1425AA9F-A532-49AA-8552-8C5865BCA4F3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71654AF-3579-4F92-A261-33E230CCC487}" type="pres">
      <dgm:prSet presAssocID="{1425AA9F-A532-49AA-8552-8C5865BCA4F3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DAA7471-8A5A-4E32-AF2A-556C1EE897A4}" type="pres">
      <dgm:prSet presAssocID="{1425AA9F-A532-49AA-8552-8C5865BCA4F3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CB7CA50-0198-4FC1-A3F9-2D2094716B3A}" type="pres">
      <dgm:prSet presAssocID="{1425AA9F-A532-49AA-8552-8C5865BCA4F3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83B8F70-09CE-4BA4-A628-7CB7B88993D6}" type="pres">
      <dgm:prSet presAssocID="{1425AA9F-A532-49AA-8552-8C5865BCA4F3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0FF2230-E358-4CDB-90A7-6AC9989D9BF0}" type="pres">
      <dgm:prSet presAssocID="{1425AA9F-A532-49AA-8552-8C5865BCA4F3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BC51DB-BDD7-4964-B17F-7DFF801DBB40}" type="pres">
      <dgm:prSet presAssocID="{1425AA9F-A532-49AA-8552-8C5865BCA4F3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C3494F0-128B-4D51-A7DA-9C75A8A93E3D}" type="pres">
      <dgm:prSet presAssocID="{1425AA9F-A532-49AA-8552-8C5865BCA4F3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DF40397-0F97-4134-A4EA-08E840E3C4BA}" type="pres">
      <dgm:prSet presAssocID="{1425AA9F-A532-49AA-8552-8C5865BCA4F3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FFC5F83-CE38-4892-93A8-45BBA12B8312}" type="presOf" srcId="{E3606632-31AE-419F-BAAC-CABE4276DDEB}" destId="{9DF40397-0F97-4134-A4EA-08E840E3C4BA}" srcOrd="1" destOrd="0" presId="urn:microsoft.com/office/officeart/2005/8/layout/vProcess5"/>
    <dgm:cxn modelId="{17DE1B03-B617-4446-859A-91393107B073}" type="presOf" srcId="{9DE4F477-07A6-4F0F-A88D-F0098412AE2E}" destId="{4BBC51DB-BDD7-4964-B17F-7DFF801DBB40}" srcOrd="1" destOrd="0" presId="urn:microsoft.com/office/officeart/2005/8/layout/vProcess5"/>
    <dgm:cxn modelId="{325A3AF4-93F2-4355-AD8E-5C0B987A7190}" type="presOf" srcId="{C4443265-0F82-4B3F-B49D-B1B555C690D2}" destId="{8CB7CA50-0198-4FC1-A3F9-2D2094716B3A}" srcOrd="0" destOrd="0" presId="urn:microsoft.com/office/officeart/2005/8/layout/vProcess5"/>
    <dgm:cxn modelId="{25F687ED-9CF8-4459-BB3A-871115C1743F}" type="presOf" srcId="{9978BBDA-B188-4B8B-BB46-8E69BDAB2E9B}" destId="{5DAA7471-8A5A-4E32-AF2A-556C1EE897A4}" srcOrd="0" destOrd="0" presId="urn:microsoft.com/office/officeart/2005/8/layout/vProcess5"/>
    <dgm:cxn modelId="{57046D9E-E1C8-4BEC-A37D-17FE7ACE2052}" srcId="{1425AA9F-A532-49AA-8552-8C5865BCA4F3}" destId="{80EF11A3-85E2-4761-8525-40A342E30EFB}" srcOrd="3" destOrd="0" parTransId="{414F7412-8606-4FE8-ACBD-FD9AC72B8FFE}" sibTransId="{C4443265-0F82-4B3F-B49D-B1B555C690D2}"/>
    <dgm:cxn modelId="{E62F1A12-EC0E-4BAA-BFA1-EE72DA8AE790}" type="presOf" srcId="{9DE4F477-07A6-4F0F-A88D-F0098412AE2E}" destId="{D5FE94F8-19CA-4B11-89DC-BE5AD5F5092B}" srcOrd="0" destOrd="0" presId="urn:microsoft.com/office/officeart/2005/8/layout/vProcess5"/>
    <dgm:cxn modelId="{FD9DF35D-9E67-445F-854F-ACC1409E56B0}" type="presOf" srcId="{80EF11A3-85E2-4761-8525-40A342E30EFB}" destId="{7C3494F0-128B-4D51-A7DA-9C75A8A93E3D}" srcOrd="1" destOrd="0" presId="urn:microsoft.com/office/officeart/2005/8/layout/vProcess5"/>
    <dgm:cxn modelId="{13268F33-3A89-411F-A823-CB58D26DFCAC}" type="presOf" srcId="{E3606632-31AE-419F-BAAC-CABE4276DDEB}" destId="{B643559B-0200-46B1-9CBB-A1DC8220AA20}" srcOrd="0" destOrd="0" presId="urn:microsoft.com/office/officeart/2005/8/layout/vProcess5"/>
    <dgm:cxn modelId="{D9A1EA9C-010F-49C2-8099-263B24E94DB3}" type="presOf" srcId="{C7BFD8F7-5544-4B44-BD0C-BBFEE4671CDF}" destId="{E71654AF-3579-4F92-A261-33E230CCC487}" srcOrd="0" destOrd="0" presId="urn:microsoft.com/office/officeart/2005/8/layout/vProcess5"/>
    <dgm:cxn modelId="{892B4DD2-ADE9-4A0F-AAE0-4A5E3CEE5E14}" type="presOf" srcId="{2B3EEB4D-18F7-44DD-92AB-546332B69FF9}" destId="{BFE7E956-968E-4028-9449-09F543D6AC83}" srcOrd="0" destOrd="0" presId="urn:microsoft.com/office/officeart/2005/8/layout/vProcess5"/>
    <dgm:cxn modelId="{8B60608D-94A8-4168-A78B-5734B141C8FE}" srcId="{1425AA9F-A532-49AA-8552-8C5865BCA4F3}" destId="{E3606632-31AE-419F-BAAC-CABE4276DDEB}" srcOrd="4" destOrd="0" parTransId="{3B4CE0DF-9847-479D-B0B2-F89A6685FFE8}" sibTransId="{C0BB5FCC-1731-4B47-85C8-A946685AA2C6}"/>
    <dgm:cxn modelId="{B09F5F6C-E798-49C4-A1E3-DBCE5F8D1895}" srcId="{1425AA9F-A532-49AA-8552-8C5865BCA4F3}" destId="{9DE4F477-07A6-4F0F-A88D-F0098412AE2E}" srcOrd="2" destOrd="0" parTransId="{00661132-2045-4039-9556-A7CCBAA9AEDE}" sibTransId="{9978BBDA-B188-4B8B-BB46-8E69BDAB2E9B}"/>
    <dgm:cxn modelId="{7985DB5E-C4EF-45F1-964F-5E110F5ECEBB}" type="presOf" srcId="{1425AA9F-A532-49AA-8552-8C5865BCA4F3}" destId="{557F6B85-35D0-40CA-B42E-5CA3B7FBFB28}" srcOrd="0" destOrd="0" presId="urn:microsoft.com/office/officeart/2005/8/layout/vProcess5"/>
    <dgm:cxn modelId="{939C8793-B18F-48EA-8C3E-14F47B0589DD}" type="presOf" srcId="{F3E25E10-CC14-4D55-9596-19D3528B25A9}" destId="{51FC8CE8-D409-4DB4-977E-50F516DA1BB8}" srcOrd="0" destOrd="0" presId="urn:microsoft.com/office/officeart/2005/8/layout/vProcess5"/>
    <dgm:cxn modelId="{128BE1C3-E163-453E-9E3E-5FD6530C3D14}" type="presOf" srcId="{AF082560-ADD6-4B7E-8261-032DCC324259}" destId="{A4A214CA-4905-4848-86B7-0CD9B776DA24}" srcOrd="0" destOrd="0" presId="urn:microsoft.com/office/officeart/2005/8/layout/vProcess5"/>
    <dgm:cxn modelId="{A4561974-6CE3-45C5-9984-35B2DED4420E}" srcId="{1425AA9F-A532-49AA-8552-8C5865BCA4F3}" destId="{2B3EEB4D-18F7-44DD-92AB-546332B69FF9}" srcOrd="1" destOrd="0" parTransId="{869CFAB3-A721-4B53-8BDD-69FC7239EC5A}" sibTransId="{C7BFD8F7-5544-4B44-BD0C-BBFEE4671CDF}"/>
    <dgm:cxn modelId="{87BCADB1-456B-4ED1-BFC9-1613F2A0A6DA}" srcId="{1425AA9F-A532-49AA-8552-8C5865BCA4F3}" destId="{AF082560-ADD6-4B7E-8261-032DCC324259}" srcOrd="0" destOrd="0" parTransId="{48200072-41FE-46B6-BB98-BCA429957439}" sibTransId="{F3E25E10-CC14-4D55-9596-19D3528B25A9}"/>
    <dgm:cxn modelId="{FAD036C2-97CD-4AAE-BDB5-D386805D0642}" type="presOf" srcId="{AF082560-ADD6-4B7E-8261-032DCC324259}" destId="{C83B8F70-09CE-4BA4-A628-7CB7B88993D6}" srcOrd="1" destOrd="0" presId="urn:microsoft.com/office/officeart/2005/8/layout/vProcess5"/>
    <dgm:cxn modelId="{F4CDF313-5106-404B-A0C4-B433662069E7}" type="presOf" srcId="{2B3EEB4D-18F7-44DD-92AB-546332B69FF9}" destId="{D0FF2230-E358-4CDB-90A7-6AC9989D9BF0}" srcOrd="1" destOrd="0" presId="urn:microsoft.com/office/officeart/2005/8/layout/vProcess5"/>
    <dgm:cxn modelId="{0FEE7B19-05FE-4F22-BD6A-8D7AF065E91B}" type="presOf" srcId="{80EF11A3-85E2-4761-8525-40A342E30EFB}" destId="{0B14B96F-D920-4292-B940-F688D5A7D41F}" srcOrd="0" destOrd="0" presId="urn:microsoft.com/office/officeart/2005/8/layout/vProcess5"/>
    <dgm:cxn modelId="{5349F9E5-F263-4FAE-864F-0E78EB959B35}" type="presParOf" srcId="{557F6B85-35D0-40CA-B42E-5CA3B7FBFB28}" destId="{7418F793-2BC0-4F69-88A3-FE77C1F709EB}" srcOrd="0" destOrd="0" presId="urn:microsoft.com/office/officeart/2005/8/layout/vProcess5"/>
    <dgm:cxn modelId="{91C8C570-53E0-4D5A-BAAA-FFBACB752CCC}" type="presParOf" srcId="{557F6B85-35D0-40CA-B42E-5CA3B7FBFB28}" destId="{A4A214CA-4905-4848-86B7-0CD9B776DA24}" srcOrd="1" destOrd="0" presId="urn:microsoft.com/office/officeart/2005/8/layout/vProcess5"/>
    <dgm:cxn modelId="{5BD8CEF4-BADC-4E8B-A903-398977A80C20}" type="presParOf" srcId="{557F6B85-35D0-40CA-B42E-5CA3B7FBFB28}" destId="{BFE7E956-968E-4028-9449-09F543D6AC83}" srcOrd="2" destOrd="0" presId="urn:microsoft.com/office/officeart/2005/8/layout/vProcess5"/>
    <dgm:cxn modelId="{C05BAF60-DB60-4BC6-9102-0945DAA64ED1}" type="presParOf" srcId="{557F6B85-35D0-40CA-B42E-5CA3B7FBFB28}" destId="{D5FE94F8-19CA-4B11-89DC-BE5AD5F5092B}" srcOrd="3" destOrd="0" presId="urn:microsoft.com/office/officeart/2005/8/layout/vProcess5"/>
    <dgm:cxn modelId="{D251BAAC-CCDC-4AF1-ABA5-84224700B7FE}" type="presParOf" srcId="{557F6B85-35D0-40CA-B42E-5CA3B7FBFB28}" destId="{0B14B96F-D920-4292-B940-F688D5A7D41F}" srcOrd="4" destOrd="0" presId="urn:microsoft.com/office/officeart/2005/8/layout/vProcess5"/>
    <dgm:cxn modelId="{18BD893E-3650-462C-A144-00A0C7C0A749}" type="presParOf" srcId="{557F6B85-35D0-40CA-B42E-5CA3B7FBFB28}" destId="{B643559B-0200-46B1-9CBB-A1DC8220AA20}" srcOrd="5" destOrd="0" presId="urn:microsoft.com/office/officeart/2005/8/layout/vProcess5"/>
    <dgm:cxn modelId="{B6F5D975-E11E-4447-A1A0-2FC5C839DE28}" type="presParOf" srcId="{557F6B85-35D0-40CA-B42E-5CA3B7FBFB28}" destId="{51FC8CE8-D409-4DB4-977E-50F516DA1BB8}" srcOrd="6" destOrd="0" presId="urn:microsoft.com/office/officeart/2005/8/layout/vProcess5"/>
    <dgm:cxn modelId="{DA24EBFE-6691-423C-AB6B-BC788D4C715B}" type="presParOf" srcId="{557F6B85-35D0-40CA-B42E-5CA3B7FBFB28}" destId="{E71654AF-3579-4F92-A261-33E230CCC487}" srcOrd="7" destOrd="0" presId="urn:microsoft.com/office/officeart/2005/8/layout/vProcess5"/>
    <dgm:cxn modelId="{35A965A9-6A49-4B6A-A819-46C2B9B2AEBF}" type="presParOf" srcId="{557F6B85-35D0-40CA-B42E-5CA3B7FBFB28}" destId="{5DAA7471-8A5A-4E32-AF2A-556C1EE897A4}" srcOrd="8" destOrd="0" presId="urn:microsoft.com/office/officeart/2005/8/layout/vProcess5"/>
    <dgm:cxn modelId="{4A150A8F-0752-465C-9140-D46DA10C4036}" type="presParOf" srcId="{557F6B85-35D0-40CA-B42E-5CA3B7FBFB28}" destId="{8CB7CA50-0198-4FC1-A3F9-2D2094716B3A}" srcOrd="9" destOrd="0" presId="urn:microsoft.com/office/officeart/2005/8/layout/vProcess5"/>
    <dgm:cxn modelId="{9EB41A63-5FB7-46A8-931F-05AF5FF93C1C}" type="presParOf" srcId="{557F6B85-35D0-40CA-B42E-5CA3B7FBFB28}" destId="{C83B8F70-09CE-4BA4-A628-7CB7B88993D6}" srcOrd="10" destOrd="0" presId="urn:microsoft.com/office/officeart/2005/8/layout/vProcess5"/>
    <dgm:cxn modelId="{8C8117A5-7742-41A0-B632-83F1286FACA2}" type="presParOf" srcId="{557F6B85-35D0-40CA-B42E-5CA3B7FBFB28}" destId="{D0FF2230-E358-4CDB-90A7-6AC9989D9BF0}" srcOrd="11" destOrd="0" presId="urn:microsoft.com/office/officeart/2005/8/layout/vProcess5"/>
    <dgm:cxn modelId="{B79A73AC-FF81-46C7-A9A0-501DAC669AFA}" type="presParOf" srcId="{557F6B85-35D0-40CA-B42E-5CA3B7FBFB28}" destId="{4BBC51DB-BDD7-4964-B17F-7DFF801DBB40}" srcOrd="12" destOrd="0" presId="urn:microsoft.com/office/officeart/2005/8/layout/vProcess5"/>
    <dgm:cxn modelId="{B80A6AF6-60AD-4308-943A-07FD83798651}" type="presParOf" srcId="{557F6B85-35D0-40CA-B42E-5CA3B7FBFB28}" destId="{7C3494F0-128B-4D51-A7DA-9C75A8A93E3D}" srcOrd="13" destOrd="0" presId="urn:microsoft.com/office/officeart/2005/8/layout/vProcess5"/>
    <dgm:cxn modelId="{6F8F2E1D-2E7A-42DC-B7E2-A117ECC1515E}" type="presParOf" srcId="{557F6B85-35D0-40CA-B42E-5CA3B7FBFB28}" destId="{9DF40397-0F97-4134-A4EA-08E840E3C4B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570E53-CD97-4B4A-9794-BDCD0BB202C3}" type="doc">
      <dgm:prSet loTypeId="urn:microsoft.com/office/officeart/2005/8/layout/bProcess4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89437AF8-AE04-42B0-BE4B-9BD30057B8F8}">
      <dgm:prSet custT="1"/>
      <dgm:spPr/>
      <dgm:t>
        <a:bodyPr/>
        <a:lstStyle/>
        <a:p>
          <a:pPr rtl="0"/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Експозиція ( знайомство читача із сім</a:t>
          </a:r>
          <a:r>
            <a:rPr lang="en-US" sz="1800" b="1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1800" b="1" dirty="0" err="1" smtClean="0">
              <a:solidFill>
                <a:schemeClr val="accent3">
                  <a:lumMod val="75000"/>
                </a:schemeClr>
              </a:solidFill>
            </a:rPr>
            <a:t>єю</a:t>
          </a:r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 Павлуся, селом Спасівкою)</a:t>
          </a:r>
          <a:endParaRPr lang="uk-UA" sz="1800" b="1" dirty="0">
            <a:solidFill>
              <a:schemeClr val="accent3">
                <a:lumMod val="75000"/>
              </a:schemeClr>
            </a:solidFill>
          </a:endParaRPr>
        </a:p>
      </dgm:t>
    </dgm:pt>
    <dgm:pt modelId="{0A8CD3CB-A284-4542-915C-B3E5A5A3517F}" type="parTrans" cxnId="{5BAFD84F-0756-415E-B984-5291169C0598}">
      <dgm:prSet/>
      <dgm:spPr/>
      <dgm:t>
        <a:bodyPr/>
        <a:lstStyle/>
        <a:p>
          <a:endParaRPr lang="uk-UA"/>
        </a:p>
      </dgm:t>
    </dgm:pt>
    <dgm:pt modelId="{4563C60F-B3E0-4B49-AEA9-9B22A24836B8}" type="sibTrans" cxnId="{5BAFD84F-0756-415E-B984-5291169C0598}">
      <dgm:prSet/>
      <dgm:spPr/>
      <dgm:t>
        <a:bodyPr/>
        <a:lstStyle/>
        <a:p>
          <a:endParaRPr lang="uk-UA"/>
        </a:p>
      </dgm:t>
    </dgm:pt>
    <dgm:pt modelId="{EF65B4D0-E9AC-4A01-A843-836D4318DDF7}">
      <dgm:prSet custT="1"/>
      <dgm:spPr/>
      <dgm:t>
        <a:bodyPr/>
        <a:lstStyle/>
        <a:p>
          <a:pPr rtl="0"/>
          <a:r>
            <a:rPr lang="uk-UA" sz="2000" b="1" dirty="0" smtClean="0">
              <a:solidFill>
                <a:schemeClr val="accent3">
                  <a:lumMod val="75000"/>
                </a:schemeClr>
              </a:solidFill>
            </a:rPr>
            <a:t>Зав</a:t>
          </a:r>
          <a:r>
            <a:rPr lang="en-US" sz="2000" b="1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2000" b="1" dirty="0" err="1" smtClean="0">
              <a:solidFill>
                <a:schemeClr val="accent3">
                  <a:lumMod val="75000"/>
                </a:schemeClr>
              </a:solidFill>
            </a:rPr>
            <a:t>язка</a:t>
          </a:r>
          <a:r>
            <a:rPr lang="uk-UA" sz="2000" b="1" dirty="0" smtClean="0">
              <a:solidFill>
                <a:schemeClr val="accent3">
                  <a:lumMod val="75000"/>
                </a:schemeClr>
              </a:solidFill>
            </a:rPr>
            <a:t> ( напад татар на село, втеча Павлуся)</a:t>
          </a:r>
          <a:endParaRPr lang="uk-UA" sz="2000" b="1" dirty="0">
            <a:solidFill>
              <a:schemeClr val="accent3">
                <a:lumMod val="75000"/>
              </a:schemeClr>
            </a:solidFill>
          </a:endParaRPr>
        </a:p>
      </dgm:t>
    </dgm:pt>
    <dgm:pt modelId="{2D9D0B20-B03B-4D2C-A386-EB346190A71E}" type="parTrans" cxnId="{0DEE9B3C-BEB5-434D-BF9D-448A41268D93}">
      <dgm:prSet/>
      <dgm:spPr/>
      <dgm:t>
        <a:bodyPr/>
        <a:lstStyle/>
        <a:p>
          <a:endParaRPr lang="uk-UA"/>
        </a:p>
      </dgm:t>
    </dgm:pt>
    <dgm:pt modelId="{B11EF4A6-59A8-412C-B25E-4697CE44B511}" type="sibTrans" cxnId="{0DEE9B3C-BEB5-434D-BF9D-448A41268D93}">
      <dgm:prSet/>
      <dgm:spPr/>
      <dgm:t>
        <a:bodyPr/>
        <a:lstStyle/>
        <a:p>
          <a:endParaRPr lang="uk-UA"/>
        </a:p>
      </dgm:t>
    </dgm:pt>
    <dgm:pt modelId="{E6991CC6-5C3A-44A0-926F-19E9E4C53B5B}">
      <dgm:prSet custT="1"/>
      <dgm:spPr/>
      <dgm:t>
        <a:bodyPr/>
        <a:lstStyle/>
        <a:p>
          <a:pPr rtl="0"/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Розвиток дії ( зустріч хлопчика із братом, козаками, згодом – зустріч сім</a:t>
          </a:r>
          <a:r>
            <a:rPr lang="en-US" sz="1800" b="1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ї, продаж Павлуся татарам)</a:t>
          </a:r>
          <a:endParaRPr lang="uk-UA" sz="1800" b="1" dirty="0">
            <a:solidFill>
              <a:schemeClr val="accent3">
                <a:lumMod val="75000"/>
              </a:schemeClr>
            </a:solidFill>
          </a:endParaRPr>
        </a:p>
      </dgm:t>
    </dgm:pt>
    <dgm:pt modelId="{F4E2AB86-64FE-4648-BF4B-D93854510526}" type="parTrans" cxnId="{4744C1A9-E693-4988-82BD-26456DB607A7}">
      <dgm:prSet/>
      <dgm:spPr/>
      <dgm:t>
        <a:bodyPr/>
        <a:lstStyle/>
        <a:p>
          <a:endParaRPr lang="uk-UA"/>
        </a:p>
      </dgm:t>
    </dgm:pt>
    <dgm:pt modelId="{DAF17E69-82E0-489F-8757-65CC24AF4736}" type="sibTrans" cxnId="{4744C1A9-E693-4988-82BD-26456DB607A7}">
      <dgm:prSet/>
      <dgm:spPr/>
      <dgm:t>
        <a:bodyPr/>
        <a:lstStyle/>
        <a:p>
          <a:endParaRPr lang="uk-UA"/>
        </a:p>
      </dgm:t>
    </dgm:pt>
    <dgm:pt modelId="{E5D4F9C5-4710-449E-9757-E7E4986AF566}">
      <dgm:prSet custT="1"/>
      <dgm:spPr/>
      <dgm:t>
        <a:bodyPr/>
        <a:lstStyle/>
        <a:p>
          <a:pPr rtl="0"/>
          <a:r>
            <a:rPr lang="uk-UA" sz="1800" b="1" dirty="0" err="1" smtClean="0">
              <a:solidFill>
                <a:schemeClr val="accent3">
                  <a:lumMod val="75000"/>
                </a:schemeClr>
              </a:solidFill>
            </a:rPr>
            <a:t>Розв</a:t>
          </a:r>
          <a:r>
            <a:rPr lang="en-US" sz="1800" b="1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1800" b="1" dirty="0" err="1" smtClean="0">
              <a:solidFill>
                <a:schemeClr val="accent3">
                  <a:lumMod val="75000"/>
                </a:schemeClr>
              </a:solidFill>
            </a:rPr>
            <a:t>язка</a:t>
          </a:r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</a:p>
        <a:p>
          <a:pPr rtl="0"/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( повернення дітей в Україну, визволення з неволі Остапа Швидкого)</a:t>
          </a:r>
          <a:endParaRPr lang="uk-UA" sz="1800" b="1" dirty="0">
            <a:solidFill>
              <a:schemeClr val="accent3">
                <a:lumMod val="75000"/>
              </a:schemeClr>
            </a:solidFill>
          </a:endParaRPr>
        </a:p>
      </dgm:t>
    </dgm:pt>
    <dgm:pt modelId="{FB81F8EF-8EBC-4C62-A701-D7F9822720B9}" type="parTrans" cxnId="{EB84B674-7841-4F54-9A7D-DD0B960874F2}">
      <dgm:prSet/>
      <dgm:spPr/>
      <dgm:t>
        <a:bodyPr/>
        <a:lstStyle/>
        <a:p>
          <a:endParaRPr lang="uk-UA"/>
        </a:p>
      </dgm:t>
    </dgm:pt>
    <dgm:pt modelId="{D646E9C6-5EFC-4A37-9518-5DF5DF7CBD90}" type="sibTrans" cxnId="{EB84B674-7841-4F54-9A7D-DD0B960874F2}">
      <dgm:prSet/>
      <dgm:spPr/>
      <dgm:t>
        <a:bodyPr/>
        <a:lstStyle/>
        <a:p>
          <a:endParaRPr lang="uk-UA"/>
        </a:p>
      </dgm:t>
    </dgm:pt>
    <dgm:pt modelId="{3525A2DC-FE29-464E-AC72-01D7557DBA81}">
      <dgm:prSet custT="1"/>
      <dgm:spPr/>
      <dgm:t>
        <a:bodyPr/>
        <a:lstStyle/>
        <a:p>
          <a:pPr rtl="0"/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Кульмінація</a:t>
          </a:r>
        </a:p>
        <a:p>
          <a:pPr rtl="0"/>
          <a:r>
            <a:rPr lang="uk-UA" sz="1800" b="1" dirty="0" smtClean="0">
              <a:solidFill>
                <a:schemeClr val="accent3">
                  <a:lumMod val="75000"/>
                </a:schemeClr>
              </a:solidFill>
            </a:rPr>
            <a:t> ( зустріч Павлуся і Ганни)</a:t>
          </a:r>
          <a:endParaRPr lang="uk-UA" sz="1800" b="1" dirty="0">
            <a:solidFill>
              <a:schemeClr val="accent3">
                <a:lumMod val="75000"/>
              </a:schemeClr>
            </a:solidFill>
          </a:endParaRPr>
        </a:p>
      </dgm:t>
    </dgm:pt>
    <dgm:pt modelId="{CCE30597-9196-4CAB-962E-0D4B0ECCE742}" type="sibTrans" cxnId="{9F25E685-7A16-4C6E-9E2E-722984C09E55}">
      <dgm:prSet/>
      <dgm:spPr/>
      <dgm:t>
        <a:bodyPr/>
        <a:lstStyle/>
        <a:p>
          <a:endParaRPr lang="uk-UA"/>
        </a:p>
      </dgm:t>
    </dgm:pt>
    <dgm:pt modelId="{5AFE4386-3664-4F29-938D-9FEC2A4E3C4F}" type="parTrans" cxnId="{9F25E685-7A16-4C6E-9E2E-722984C09E55}">
      <dgm:prSet/>
      <dgm:spPr/>
      <dgm:t>
        <a:bodyPr/>
        <a:lstStyle/>
        <a:p>
          <a:endParaRPr lang="uk-UA"/>
        </a:p>
      </dgm:t>
    </dgm:pt>
    <dgm:pt modelId="{85EB3E87-AB96-41AB-A611-B414AC804483}" type="pres">
      <dgm:prSet presAssocID="{CD570E53-CD97-4B4A-9794-BDCD0BB202C3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uk-UA"/>
        </a:p>
      </dgm:t>
    </dgm:pt>
    <dgm:pt modelId="{6E513CCB-40A6-47E2-92DE-9EC4E3617654}" type="pres">
      <dgm:prSet presAssocID="{89437AF8-AE04-42B0-BE4B-9BD30057B8F8}" presName="compNode" presStyleCnt="0"/>
      <dgm:spPr/>
    </dgm:pt>
    <dgm:pt modelId="{46F5A45C-E3A7-49ED-BCAD-18DEE0B86F54}" type="pres">
      <dgm:prSet presAssocID="{89437AF8-AE04-42B0-BE4B-9BD30057B8F8}" presName="dummyConnPt" presStyleCnt="0"/>
      <dgm:spPr/>
    </dgm:pt>
    <dgm:pt modelId="{86928D25-1982-4FED-BAD2-9821A38FCB34}" type="pres">
      <dgm:prSet presAssocID="{89437AF8-AE04-42B0-BE4B-9BD30057B8F8}" presName="node" presStyleLbl="node1" presStyleIdx="0" presStyleCnt="5" custScaleX="19252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A20A8F-3498-4DF5-AF72-6502A2917630}" type="pres">
      <dgm:prSet presAssocID="{4563C60F-B3E0-4B49-AEA9-9B22A24836B8}" presName="sibTrans" presStyleLbl="bgSibTrans2D1" presStyleIdx="0" presStyleCnt="4"/>
      <dgm:spPr/>
      <dgm:t>
        <a:bodyPr/>
        <a:lstStyle/>
        <a:p>
          <a:endParaRPr lang="uk-UA"/>
        </a:p>
      </dgm:t>
    </dgm:pt>
    <dgm:pt modelId="{EC7A143B-F9ED-4F86-A3C9-64B7F3CA0AC6}" type="pres">
      <dgm:prSet presAssocID="{EF65B4D0-E9AC-4A01-A843-836D4318DDF7}" presName="compNode" presStyleCnt="0"/>
      <dgm:spPr/>
    </dgm:pt>
    <dgm:pt modelId="{77EC70A9-DF04-4ABC-8994-43945C5F71A8}" type="pres">
      <dgm:prSet presAssocID="{EF65B4D0-E9AC-4A01-A843-836D4318DDF7}" presName="dummyConnPt" presStyleCnt="0"/>
      <dgm:spPr/>
    </dgm:pt>
    <dgm:pt modelId="{8BF16774-7312-438F-AD76-57AD78905E5C}" type="pres">
      <dgm:prSet presAssocID="{EF65B4D0-E9AC-4A01-A843-836D4318DDF7}" presName="node" presStyleLbl="node1" presStyleIdx="1" presStyleCnt="5" custScaleX="15509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3ABA983-3659-4686-8325-9771CC5A3872}" type="pres">
      <dgm:prSet presAssocID="{B11EF4A6-59A8-412C-B25E-4697CE44B511}" presName="sibTrans" presStyleLbl="bgSibTrans2D1" presStyleIdx="1" presStyleCnt="4"/>
      <dgm:spPr/>
      <dgm:t>
        <a:bodyPr/>
        <a:lstStyle/>
        <a:p>
          <a:endParaRPr lang="uk-UA"/>
        </a:p>
      </dgm:t>
    </dgm:pt>
    <dgm:pt modelId="{7DAD691C-D575-4113-9BA7-A0FBE41ADBDD}" type="pres">
      <dgm:prSet presAssocID="{E6991CC6-5C3A-44A0-926F-19E9E4C53B5B}" presName="compNode" presStyleCnt="0"/>
      <dgm:spPr/>
    </dgm:pt>
    <dgm:pt modelId="{06435E0A-5574-4CA3-8276-6558E8629989}" type="pres">
      <dgm:prSet presAssocID="{E6991CC6-5C3A-44A0-926F-19E9E4C53B5B}" presName="dummyConnPt" presStyleCnt="0"/>
      <dgm:spPr/>
    </dgm:pt>
    <dgm:pt modelId="{6FA4687F-0BF9-4C7E-867A-F938D5320323}" type="pres">
      <dgm:prSet presAssocID="{E6991CC6-5C3A-44A0-926F-19E9E4C53B5B}" presName="node" presStyleLbl="node1" presStyleIdx="2" presStyleCnt="5" custScaleX="18316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4DB86C2-E73F-4F58-AC85-D1F7B6F49068}" type="pres">
      <dgm:prSet presAssocID="{DAF17E69-82E0-489F-8757-65CC24AF4736}" presName="sibTrans" presStyleLbl="bgSibTrans2D1" presStyleIdx="2" presStyleCnt="4"/>
      <dgm:spPr/>
      <dgm:t>
        <a:bodyPr/>
        <a:lstStyle/>
        <a:p>
          <a:endParaRPr lang="uk-UA"/>
        </a:p>
      </dgm:t>
    </dgm:pt>
    <dgm:pt modelId="{7BE044D6-4BC4-4D32-AD0F-55140743A33C}" type="pres">
      <dgm:prSet presAssocID="{3525A2DC-FE29-464E-AC72-01D7557DBA81}" presName="compNode" presStyleCnt="0"/>
      <dgm:spPr/>
    </dgm:pt>
    <dgm:pt modelId="{44AA1759-AFB0-4C94-BD23-45B34D03DCB0}" type="pres">
      <dgm:prSet presAssocID="{3525A2DC-FE29-464E-AC72-01D7557DBA81}" presName="dummyConnPt" presStyleCnt="0"/>
      <dgm:spPr/>
    </dgm:pt>
    <dgm:pt modelId="{65FBD0A0-5786-4946-B911-CA655C30C243}" type="pres">
      <dgm:prSet presAssocID="{3525A2DC-FE29-464E-AC72-01D7557DBA81}" presName="node" presStyleLbl="node1" presStyleIdx="3" presStyleCnt="5" custScaleX="127444" custScaleY="117854" custLinFactNeighborX="-731" custLinFactNeighborY="118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1469C6-5CDC-4F17-97D5-4377C47B598F}" type="pres">
      <dgm:prSet presAssocID="{CCE30597-9196-4CAB-962E-0D4B0ECCE742}" presName="sibTrans" presStyleLbl="bgSibTrans2D1" presStyleIdx="3" presStyleCnt="4"/>
      <dgm:spPr/>
      <dgm:t>
        <a:bodyPr/>
        <a:lstStyle/>
        <a:p>
          <a:endParaRPr lang="uk-UA"/>
        </a:p>
      </dgm:t>
    </dgm:pt>
    <dgm:pt modelId="{B1840CD2-B1C9-44BF-A1F7-396C414C3FDE}" type="pres">
      <dgm:prSet presAssocID="{E5D4F9C5-4710-449E-9757-E7E4986AF566}" presName="compNode" presStyleCnt="0"/>
      <dgm:spPr/>
    </dgm:pt>
    <dgm:pt modelId="{FDB011C9-0CF4-4D6C-910C-F3EC3D9B1051}" type="pres">
      <dgm:prSet presAssocID="{E5D4F9C5-4710-449E-9757-E7E4986AF566}" presName="dummyConnPt" presStyleCnt="0"/>
      <dgm:spPr/>
    </dgm:pt>
    <dgm:pt modelId="{BF66319A-2FBA-4CD3-B27E-E8289B2D87B3}" type="pres">
      <dgm:prSet presAssocID="{E5D4F9C5-4710-449E-9757-E7E4986AF566}" presName="node" presStyleLbl="node1" presStyleIdx="4" presStyleCnt="5" custScaleX="142814" custScaleY="13587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6096C7C-69C4-4B4F-AF05-D3587323B181}" type="presOf" srcId="{3525A2DC-FE29-464E-AC72-01D7557DBA81}" destId="{65FBD0A0-5786-4946-B911-CA655C30C243}" srcOrd="0" destOrd="0" presId="urn:microsoft.com/office/officeart/2005/8/layout/bProcess4"/>
    <dgm:cxn modelId="{51A45C82-878D-4850-8225-CD27562437DE}" type="presOf" srcId="{DAF17E69-82E0-489F-8757-65CC24AF4736}" destId="{14DB86C2-E73F-4F58-AC85-D1F7B6F49068}" srcOrd="0" destOrd="0" presId="urn:microsoft.com/office/officeart/2005/8/layout/bProcess4"/>
    <dgm:cxn modelId="{2EBBCC17-B36B-43B5-960D-E9B31CD5E659}" type="presOf" srcId="{B11EF4A6-59A8-412C-B25E-4697CE44B511}" destId="{53ABA983-3659-4686-8325-9771CC5A3872}" srcOrd="0" destOrd="0" presId="urn:microsoft.com/office/officeart/2005/8/layout/bProcess4"/>
    <dgm:cxn modelId="{0169B572-FCAF-4D76-B0DC-5456BA6ECDED}" type="presOf" srcId="{EF65B4D0-E9AC-4A01-A843-836D4318DDF7}" destId="{8BF16774-7312-438F-AD76-57AD78905E5C}" srcOrd="0" destOrd="0" presId="urn:microsoft.com/office/officeart/2005/8/layout/bProcess4"/>
    <dgm:cxn modelId="{01F712FF-0C83-4EC7-9BDA-8E034F59578E}" type="presOf" srcId="{4563C60F-B3E0-4B49-AEA9-9B22A24836B8}" destId="{06A20A8F-3498-4DF5-AF72-6502A2917630}" srcOrd="0" destOrd="0" presId="urn:microsoft.com/office/officeart/2005/8/layout/bProcess4"/>
    <dgm:cxn modelId="{1E118DF4-95D9-4D68-84A3-E2D23B53B15A}" type="presOf" srcId="{CCE30597-9196-4CAB-962E-0D4B0ECCE742}" destId="{3F1469C6-5CDC-4F17-97D5-4377C47B598F}" srcOrd="0" destOrd="0" presId="urn:microsoft.com/office/officeart/2005/8/layout/bProcess4"/>
    <dgm:cxn modelId="{ADB5CE11-5AEE-4465-B649-D6980984CA9E}" type="presOf" srcId="{E6991CC6-5C3A-44A0-926F-19E9E4C53B5B}" destId="{6FA4687F-0BF9-4C7E-867A-F938D5320323}" srcOrd="0" destOrd="0" presId="urn:microsoft.com/office/officeart/2005/8/layout/bProcess4"/>
    <dgm:cxn modelId="{9F25E685-7A16-4C6E-9E2E-722984C09E55}" srcId="{CD570E53-CD97-4B4A-9794-BDCD0BB202C3}" destId="{3525A2DC-FE29-464E-AC72-01D7557DBA81}" srcOrd="3" destOrd="0" parTransId="{5AFE4386-3664-4F29-938D-9FEC2A4E3C4F}" sibTransId="{CCE30597-9196-4CAB-962E-0D4B0ECCE742}"/>
    <dgm:cxn modelId="{573C8084-EC31-4A33-A1F9-D2FC312EADDF}" type="presOf" srcId="{89437AF8-AE04-42B0-BE4B-9BD30057B8F8}" destId="{86928D25-1982-4FED-BAD2-9821A38FCB34}" srcOrd="0" destOrd="0" presId="urn:microsoft.com/office/officeart/2005/8/layout/bProcess4"/>
    <dgm:cxn modelId="{4744C1A9-E693-4988-82BD-26456DB607A7}" srcId="{CD570E53-CD97-4B4A-9794-BDCD0BB202C3}" destId="{E6991CC6-5C3A-44A0-926F-19E9E4C53B5B}" srcOrd="2" destOrd="0" parTransId="{F4E2AB86-64FE-4648-BF4B-D93854510526}" sibTransId="{DAF17E69-82E0-489F-8757-65CC24AF4736}"/>
    <dgm:cxn modelId="{05E5ABBB-686B-426C-BCDC-5AEC7F16F152}" type="presOf" srcId="{CD570E53-CD97-4B4A-9794-BDCD0BB202C3}" destId="{85EB3E87-AB96-41AB-A611-B414AC804483}" srcOrd="0" destOrd="0" presId="urn:microsoft.com/office/officeart/2005/8/layout/bProcess4"/>
    <dgm:cxn modelId="{0DEE9B3C-BEB5-434D-BF9D-448A41268D93}" srcId="{CD570E53-CD97-4B4A-9794-BDCD0BB202C3}" destId="{EF65B4D0-E9AC-4A01-A843-836D4318DDF7}" srcOrd="1" destOrd="0" parTransId="{2D9D0B20-B03B-4D2C-A386-EB346190A71E}" sibTransId="{B11EF4A6-59A8-412C-B25E-4697CE44B511}"/>
    <dgm:cxn modelId="{EB84B674-7841-4F54-9A7D-DD0B960874F2}" srcId="{CD570E53-CD97-4B4A-9794-BDCD0BB202C3}" destId="{E5D4F9C5-4710-449E-9757-E7E4986AF566}" srcOrd="4" destOrd="0" parTransId="{FB81F8EF-8EBC-4C62-A701-D7F9822720B9}" sibTransId="{D646E9C6-5EFC-4A37-9518-5DF5DF7CBD90}"/>
    <dgm:cxn modelId="{33FFB3DC-8524-44B5-A495-B19AB55476AA}" type="presOf" srcId="{E5D4F9C5-4710-449E-9757-E7E4986AF566}" destId="{BF66319A-2FBA-4CD3-B27E-E8289B2D87B3}" srcOrd="0" destOrd="0" presId="urn:microsoft.com/office/officeart/2005/8/layout/bProcess4"/>
    <dgm:cxn modelId="{5BAFD84F-0756-415E-B984-5291169C0598}" srcId="{CD570E53-CD97-4B4A-9794-BDCD0BB202C3}" destId="{89437AF8-AE04-42B0-BE4B-9BD30057B8F8}" srcOrd="0" destOrd="0" parTransId="{0A8CD3CB-A284-4542-915C-B3E5A5A3517F}" sibTransId="{4563C60F-B3E0-4B49-AEA9-9B22A24836B8}"/>
    <dgm:cxn modelId="{A7E1C09D-81F0-4DA1-B44C-2D2EDDF45435}" type="presParOf" srcId="{85EB3E87-AB96-41AB-A611-B414AC804483}" destId="{6E513CCB-40A6-47E2-92DE-9EC4E3617654}" srcOrd="0" destOrd="0" presId="urn:microsoft.com/office/officeart/2005/8/layout/bProcess4"/>
    <dgm:cxn modelId="{8BEA968F-B0B3-4927-8315-346A0D8078A0}" type="presParOf" srcId="{6E513CCB-40A6-47E2-92DE-9EC4E3617654}" destId="{46F5A45C-E3A7-49ED-BCAD-18DEE0B86F54}" srcOrd="0" destOrd="0" presId="urn:microsoft.com/office/officeart/2005/8/layout/bProcess4"/>
    <dgm:cxn modelId="{BBA564A4-B81A-4AE6-882D-186542EDEFAA}" type="presParOf" srcId="{6E513CCB-40A6-47E2-92DE-9EC4E3617654}" destId="{86928D25-1982-4FED-BAD2-9821A38FCB34}" srcOrd="1" destOrd="0" presId="urn:microsoft.com/office/officeart/2005/8/layout/bProcess4"/>
    <dgm:cxn modelId="{51230C5E-AAC3-4988-BB92-BBB54369DD34}" type="presParOf" srcId="{85EB3E87-AB96-41AB-A611-B414AC804483}" destId="{06A20A8F-3498-4DF5-AF72-6502A2917630}" srcOrd="1" destOrd="0" presId="urn:microsoft.com/office/officeart/2005/8/layout/bProcess4"/>
    <dgm:cxn modelId="{0E452EE6-71D9-4580-A966-B4EAFC5AF744}" type="presParOf" srcId="{85EB3E87-AB96-41AB-A611-B414AC804483}" destId="{EC7A143B-F9ED-4F86-A3C9-64B7F3CA0AC6}" srcOrd="2" destOrd="0" presId="urn:microsoft.com/office/officeart/2005/8/layout/bProcess4"/>
    <dgm:cxn modelId="{4DC13E43-881A-480A-9E62-1A6225B9A2D0}" type="presParOf" srcId="{EC7A143B-F9ED-4F86-A3C9-64B7F3CA0AC6}" destId="{77EC70A9-DF04-4ABC-8994-43945C5F71A8}" srcOrd="0" destOrd="0" presId="urn:microsoft.com/office/officeart/2005/8/layout/bProcess4"/>
    <dgm:cxn modelId="{2508110D-ABA6-4E12-A028-AE390F6FAB4A}" type="presParOf" srcId="{EC7A143B-F9ED-4F86-A3C9-64B7F3CA0AC6}" destId="{8BF16774-7312-438F-AD76-57AD78905E5C}" srcOrd="1" destOrd="0" presId="urn:microsoft.com/office/officeart/2005/8/layout/bProcess4"/>
    <dgm:cxn modelId="{C704B973-2679-425E-B7AF-5F7B1665EB9A}" type="presParOf" srcId="{85EB3E87-AB96-41AB-A611-B414AC804483}" destId="{53ABA983-3659-4686-8325-9771CC5A3872}" srcOrd="3" destOrd="0" presId="urn:microsoft.com/office/officeart/2005/8/layout/bProcess4"/>
    <dgm:cxn modelId="{8131745A-D0CA-4314-80DD-1A17CCF8D5B3}" type="presParOf" srcId="{85EB3E87-AB96-41AB-A611-B414AC804483}" destId="{7DAD691C-D575-4113-9BA7-A0FBE41ADBDD}" srcOrd="4" destOrd="0" presId="urn:microsoft.com/office/officeart/2005/8/layout/bProcess4"/>
    <dgm:cxn modelId="{A36A99E9-A9E8-4BE8-813D-AFE134451AE6}" type="presParOf" srcId="{7DAD691C-D575-4113-9BA7-A0FBE41ADBDD}" destId="{06435E0A-5574-4CA3-8276-6558E8629989}" srcOrd="0" destOrd="0" presId="urn:microsoft.com/office/officeart/2005/8/layout/bProcess4"/>
    <dgm:cxn modelId="{43F32D43-8796-4081-B107-31C9C2FCEFF2}" type="presParOf" srcId="{7DAD691C-D575-4113-9BA7-A0FBE41ADBDD}" destId="{6FA4687F-0BF9-4C7E-867A-F938D5320323}" srcOrd="1" destOrd="0" presId="urn:microsoft.com/office/officeart/2005/8/layout/bProcess4"/>
    <dgm:cxn modelId="{E747DE0E-645D-486E-A609-B1C7E9AB4DE0}" type="presParOf" srcId="{85EB3E87-AB96-41AB-A611-B414AC804483}" destId="{14DB86C2-E73F-4F58-AC85-D1F7B6F49068}" srcOrd="5" destOrd="0" presId="urn:microsoft.com/office/officeart/2005/8/layout/bProcess4"/>
    <dgm:cxn modelId="{E106E391-6647-451D-8173-D020294D4DB1}" type="presParOf" srcId="{85EB3E87-AB96-41AB-A611-B414AC804483}" destId="{7BE044D6-4BC4-4D32-AD0F-55140743A33C}" srcOrd="6" destOrd="0" presId="urn:microsoft.com/office/officeart/2005/8/layout/bProcess4"/>
    <dgm:cxn modelId="{A1CF75E7-CDC3-4262-91D8-F8BE5CA45D42}" type="presParOf" srcId="{7BE044D6-4BC4-4D32-AD0F-55140743A33C}" destId="{44AA1759-AFB0-4C94-BD23-45B34D03DCB0}" srcOrd="0" destOrd="0" presId="urn:microsoft.com/office/officeart/2005/8/layout/bProcess4"/>
    <dgm:cxn modelId="{B0D4CE50-987C-4703-913E-5BE69053E030}" type="presParOf" srcId="{7BE044D6-4BC4-4D32-AD0F-55140743A33C}" destId="{65FBD0A0-5786-4946-B911-CA655C30C243}" srcOrd="1" destOrd="0" presId="urn:microsoft.com/office/officeart/2005/8/layout/bProcess4"/>
    <dgm:cxn modelId="{C6510600-0C67-4A03-B6A5-817E4857C870}" type="presParOf" srcId="{85EB3E87-AB96-41AB-A611-B414AC804483}" destId="{3F1469C6-5CDC-4F17-97D5-4377C47B598F}" srcOrd="7" destOrd="0" presId="urn:microsoft.com/office/officeart/2005/8/layout/bProcess4"/>
    <dgm:cxn modelId="{E8741D39-D5AD-47DA-BF55-075063DE5961}" type="presParOf" srcId="{85EB3E87-AB96-41AB-A611-B414AC804483}" destId="{B1840CD2-B1C9-44BF-A1F7-396C414C3FDE}" srcOrd="8" destOrd="0" presId="urn:microsoft.com/office/officeart/2005/8/layout/bProcess4"/>
    <dgm:cxn modelId="{A580A119-AC19-4F36-9744-9F955BC0766D}" type="presParOf" srcId="{B1840CD2-B1C9-44BF-A1F7-396C414C3FDE}" destId="{FDB011C9-0CF4-4D6C-910C-F3EC3D9B1051}" srcOrd="0" destOrd="0" presId="urn:microsoft.com/office/officeart/2005/8/layout/bProcess4"/>
    <dgm:cxn modelId="{CEDDC833-4F6E-4086-A36D-B6A6A4CE9435}" type="presParOf" srcId="{B1840CD2-B1C9-44BF-A1F7-396C414C3FDE}" destId="{BF66319A-2FBA-4CD3-B27E-E8289B2D87B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BC7902-0557-4E0F-8006-B68C73182D8D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CE654721-D9B7-48AD-B7EA-0D1E6457EF83}">
      <dgm:prSet custT="1"/>
      <dgm:spPr/>
      <dgm:t>
        <a:bodyPr/>
        <a:lstStyle/>
        <a:p>
          <a:pPr rtl="0"/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«не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було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заможності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, …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кожний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клав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таку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хатку,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щоб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легше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перед холодом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спекою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захиститися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, а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більш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нічого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»</a:t>
          </a:r>
          <a:endParaRPr lang="uk-UA" sz="1600" b="1" dirty="0">
            <a:solidFill>
              <a:schemeClr val="accent3">
                <a:lumMod val="75000"/>
              </a:schemeClr>
            </a:solidFill>
          </a:endParaRPr>
        </a:p>
      </dgm:t>
    </dgm:pt>
    <dgm:pt modelId="{8E4A13C5-C4A4-40E1-A367-A737C78768A0}" type="parTrans" cxnId="{91F102B6-37F5-436A-8A24-4C0DC23E33F0}">
      <dgm:prSet/>
      <dgm:spPr/>
      <dgm:t>
        <a:bodyPr/>
        <a:lstStyle/>
        <a:p>
          <a:endParaRPr lang="uk-UA"/>
        </a:p>
      </dgm:t>
    </dgm:pt>
    <dgm:pt modelId="{C55F5505-BA91-4AD9-AAD6-9F96C3DDB182}" type="sibTrans" cxnId="{91F102B6-37F5-436A-8A24-4C0DC23E33F0}">
      <dgm:prSet/>
      <dgm:spPr/>
      <dgm:t>
        <a:bodyPr/>
        <a:lstStyle/>
        <a:p>
          <a:endParaRPr lang="uk-UA"/>
        </a:p>
      </dgm:t>
    </dgm:pt>
    <dgm:pt modelId="{B101353F-A8D7-41CE-9B43-D157AD4CF1C6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вибирали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люди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під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свої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оселі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такі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місця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які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давали б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найпевніший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захист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  перед         ворогом… недалеко води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або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над водою, а 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відтак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близько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лісу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або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очерету..»</a:t>
          </a:r>
          <a:endParaRPr lang="uk-UA" sz="1800" b="1" dirty="0">
            <a:solidFill>
              <a:schemeClr val="accent3">
                <a:lumMod val="75000"/>
              </a:schemeClr>
            </a:solidFill>
          </a:endParaRPr>
        </a:p>
      </dgm:t>
    </dgm:pt>
    <dgm:pt modelId="{4ADD81C2-0D84-4527-9DDA-9CFBFB650703}" type="parTrans" cxnId="{27C91106-1378-474A-A629-D842A5743B00}">
      <dgm:prSet/>
      <dgm:spPr/>
      <dgm:t>
        <a:bodyPr/>
        <a:lstStyle/>
        <a:p>
          <a:endParaRPr lang="uk-UA"/>
        </a:p>
      </dgm:t>
    </dgm:pt>
    <dgm:pt modelId="{EE3E82D6-5D60-4CD3-804D-AFB6515DD06E}" type="sibTrans" cxnId="{27C91106-1378-474A-A629-D842A5743B00}">
      <dgm:prSet/>
      <dgm:spPr/>
      <dgm:t>
        <a:bodyPr/>
        <a:lstStyle/>
        <a:p>
          <a:endParaRPr lang="uk-UA"/>
        </a:p>
      </dgm:t>
    </dgm:pt>
    <dgm:pt modelId="{95BDF995-EABF-4ECA-8AA1-6CEB8EAEC5EF}">
      <dgm:prSet custT="1"/>
      <dgm:spPr/>
      <dgm:t>
        <a:bodyPr/>
        <a:lstStyle/>
        <a:p>
          <a:pPr rtl="0"/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першою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роботою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було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пробувати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серед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терневого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гайку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круті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стежки та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покопати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ями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сховок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свойого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endParaRPr lang="ru-RU" sz="1600" b="1" dirty="0" smtClean="0">
            <a:solidFill>
              <a:schemeClr val="accent3">
                <a:lumMod val="75000"/>
              </a:schemeClr>
            </a:solidFill>
          </a:endParaRPr>
        </a:p>
        <a:p>
          <a:pPr rtl="0"/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добра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на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випадок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якогось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татарського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набігу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…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ця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праця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тривала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кілька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років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».</a:t>
          </a:r>
          <a:endParaRPr lang="uk-UA" sz="1600" b="1" dirty="0">
            <a:solidFill>
              <a:schemeClr val="accent3">
                <a:lumMod val="75000"/>
              </a:schemeClr>
            </a:solidFill>
          </a:endParaRPr>
        </a:p>
      </dgm:t>
    </dgm:pt>
    <dgm:pt modelId="{B5B0888C-D01A-4868-A559-C03BF06240F7}" type="parTrans" cxnId="{0B31B578-D61B-4A36-BB48-5662AFE89EB1}">
      <dgm:prSet/>
      <dgm:spPr/>
      <dgm:t>
        <a:bodyPr/>
        <a:lstStyle/>
        <a:p>
          <a:endParaRPr lang="uk-UA"/>
        </a:p>
      </dgm:t>
    </dgm:pt>
    <dgm:pt modelId="{85FA20ED-4251-4299-AFD9-1EA653763371}" type="sibTrans" cxnId="{0B31B578-D61B-4A36-BB48-5662AFE89EB1}">
      <dgm:prSet/>
      <dgm:spPr/>
      <dgm:t>
        <a:bodyPr/>
        <a:lstStyle/>
        <a:p>
          <a:endParaRPr lang="uk-UA"/>
        </a:p>
      </dgm:t>
    </dgm:pt>
    <dgm:pt modelId="{C70BC1D3-58BC-4751-BED0-2BA400204A0E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далі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навкруги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частоколу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повиростало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чимале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терня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це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також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спиняло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доступ  до  села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незгірш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частоколу»</a:t>
          </a:r>
          <a:endParaRPr lang="uk-UA" sz="1800" b="1" dirty="0">
            <a:solidFill>
              <a:schemeClr val="accent3">
                <a:lumMod val="75000"/>
              </a:schemeClr>
            </a:solidFill>
          </a:endParaRPr>
        </a:p>
      </dgm:t>
    </dgm:pt>
    <dgm:pt modelId="{FC917F79-368B-47E5-B1B9-B7463807B3F6}" type="parTrans" cxnId="{150F11BC-9776-44ED-B4BA-AC939CA1511C}">
      <dgm:prSet/>
      <dgm:spPr/>
      <dgm:t>
        <a:bodyPr/>
        <a:lstStyle/>
        <a:p>
          <a:endParaRPr lang="uk-UA"/>
        </a:p>
      </dgm:t>
    </dgm:pt>
    <dgm:pt modelId="{8CF95A7E-C263-4849-84A4-1168BA3B8DA4}" type="sibTrans" cxnId="{150F11BC-9776-44ED-B4BA-AC939CA1511C}">
      <dgm:prSet/>
      <dgm:spPr/>
      <dgm:t>
        <a:bodyPr/>
        <a:lstStyle/>
        <a:p>
          <a:endParaRPr lang="uk-UA"/>
        </a:p>
      </dgm:t>
    </dgm:pt>
    <dgm:pt modelId="{DD106501-06EE-4657-8890-FC625E7EDBC3}">
      <dgm:prSet custT="1"/>
      <dgm:spPr/>
      <dgm:t>
        <a:bodyPr/>
        <a:lstStyle/>
        <a:p>
          <a:pPr rtl="0"/>
          <a:r>
            <a:rPr lang="ru-RU" sz="1800" dirty="0" smtClean="0"/>
            <a:t> 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спасівчани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на 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кожну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ніч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ставили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чергою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вартових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при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обох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воротах,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щоб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їх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 ворог не напав </a:t>
          </a:r>
          <a:r>
            <a:rPr lang="ru-RU" sz="1800" b="1" dirty="0" err="1" smtClean="0">
              <a:solidFill>
                <a:schemeClr val="accent3">
                  <a:lumMod val="75000"/>
                </a:schemeClr>
              </a:solidFill>
            </a:rPr>
            <a:t>зненацька</a:t>
          </a:r>
          <a:r>
            <a:rPr lang="ru-RU" sz="1800" b="1" dirty="0" smtClean="0">
              <a:solidFill>
                <a:schemeClr val="accent3">
                  <a:lumMod val="75000"/>
                </a:schemeClr>
              </a:solidFill>
            </a:rPr>
            <a:t>»</a:t>
          </a:r>
          <a:endParaRPr lang="uk-UA" sz="1800" b="1" dirty="0">
            <a:solidFill>
              <a:schemeClr val="accent3">
                <a:lumMod val="75000"/>
              </a:schemeClr>
            </a:solidFill>
          </a:endParaRPr>
        </a:p>
      </dgm:t>
    </dgm:pt>
    <dgm:pt modelId="{A29E9313-C7EF-4157-9282-5753FD149218}" type="parTrans" cxnId="{BDCC16F9-6957-46F6-8BC3-DFF8E0D362D7}">
      <dgm:prSet/>
      <dgm:spPr/>
      <dgm:t>
        <a:bodyPr/>
        <a:lstStyle/>
        <a:p>
          <a:endParaRPr lang="uk-UA"/>
        </a:p>
      </dgm:t>
    </dgm:pt>
    <dgm:pt modelId="{FEE14D0F-CDE1-4B67-B63B-F918F606C8B9}" type="sibTrans" cxnId="{BDCC16F9-6957-46F6-8BC3-DFF8E0D362D7}">
      <dgm:prSet/>
      <dgm:spPr/>
      <dgm:t>
        <a:bodyPr/>
        <a:lstStyle/>
        <a:p>
          <a:endParaRPr lang="uk-UA"/>
        </a:p>
      </dgm:t>
    </dgm:pt>
    <dgm:pt modelId="{10E1D123-A4F7-46AC-9ADD-BEC832E31979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умовились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із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сусідніми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селами,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щоб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напоготівлі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бочки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із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смолою 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на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випадок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  </a:t>
          </a:r>
          <a:endParaRPr lang="ru-RU" sz="1600" b="1" dirty="0" smtClean="0">
            <a:solidFill>
              <a:schemeClr val="accent3">
                <a:lumMod val="75000"/>
              </a:schemeClr>
            </a:solidFill>
          </a:endParaRPr>
        </a:p>
        <a:p>
          <a:pPr rtl="0"/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татарського</a:t>
          </a:r>
          <a:r>
            <a:rPr lang="ru-RU" sz="1600" b="0" dirty="0" smtClean="0">
              <a:solidFill>
                <a:schemeClr val="accent3">
                  <a:lumMod val="75000"/>
                </a:schemeClr>
              </a:solidFill>
            </a:rPr>
            <a:t> </a:t>
          </a:r>
          <a:endParaRPr lang="ru-RU" sz="1600" b="0" dirty="0" smtClean="0">
            <a:solidFill>
              <a:schemeClr val="accent3">
                <a:lumMod val="75000"/>
              </a:schemeClr>
            </a:solidFill>
          </a:endParaRPr>
        </a:p>
        <a:p>
          <a:pPr rtl="0"/>
          <a:r>
            <a:rPr lang="ru-RU" sz="1600" b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0" dirty="0" err="1" smtClean="0">
              <a:solidFill>
                <a:schemeClr val="accent3">
                  <a:lumMod val="75000"/>
                </a:schemeClr>
              </a:solidFill>
            </a:rPr>
            <a:t>набігу</a:t>
          </a:r>
          <a:r>
            <a:rPr lang="ru-RU" sz="1600" b="0" dirty="0" smtClean="0">
              <a:solidFill>
                <a:schemeClr val="accent3">
                  <a:lumMod val="75000"/>
                </a:schemeClr>
              </a:solidFill>
            </a:rPr>
            <a:t>».</a:t>
          </a:r>
        </a:p>
      </dgm:t>
    </dgm:pt>
    <dgm:pt modelId="{E4FAD517-9283-44A3-B63F-B14038E26F74}" type="parTrans" cxnId="{CA9A7BB6-D86F-4900-8A23-9D79D7B33440}">
      <dgm:prSet/>
      <dgm:spPr/>
      <dgm:t>
        <a:bodyPr/>
        <a:lstStyle/>
        <a:p>
          <a:endParaRPr lang="uk-UA"/>
        </a:p>
      </dgm:t>
    </dgm:pt>
    <dgm:pt modelId="{D484EDC2-9DC7-467C-AC42-B1DF9C3587D1}" type="sibTrans" cxnId="{CA9A7BB6-D86F-4900-8A23-9D79D7B33440}">
      <dgm:prSet/>
      <dgm:spPr/>
      <dgm:t>
        <a:bodyPr/>
        <a:lstStyle/>
        <a:p>
          <a:endParaRPr lang="uk-UA"/>
        </a:p>
      </dgm:t>
    </dgm:pt>
    <dgm:pt modelId="{057BECE0-3BD4-4220-9B86-10D538B642D6}" type="pres">
      <dgm:prSet presAssocID="{40BC7902-0557-4E0F-8006-B68C73182D8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C77C340-BAEE-44EC-9B46-91597DD65C9F}" type="pres">
      <dgm:prSet presAssocID="{CE654721-D9B7-48AD-B7EA-0D1E6457EF83}" presName="node" presStyleLbl="node1" presStyleIdx="0" presStyleCnt="6" custScaleY="146530" custLinFactX="17334" custLinFactNeighborX="100000" custLinFactNeighborY="57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1EBD523-387A-4E09-A2E1-F35CE63961EF}" type="pres">
      <dgm:prSet presAssocID="{C55F5505-BA91-4AD9-AAD6-9F96C3DDB182}" presName="sibTrans" presStyleCnt="0"/>
      <dgm:spPr/>
    </dgm:pt>
    <dgm:pt modelId="{D08A60A3-602E-4870-9E15-5C66728B7627}" type="pres">
      <dgm:prSet presAssocID="{B101353F-A8D7-41CE-9B43-D157AD4CF1C6}" presName="node" presStyleLbl="node1" presStyleIdx="1" presStyleCnt="6" custScaleY="199822" custLinFactX="-37074" custLinFactNeighborX="-100000" custLinFactNeighborY="1080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5FBE64B-8995-4EC4-8EDD-67F0FD24EEB4}" type="pres">
      <dgm:prSet presAssocID="{EE3E82D6-5D60-4CD3-804D-AFB6515DD06E}" presName="sibTrans" presStyleCnt="0"/>
      <dgm:spPr/>
    </dgm:pt>
    <dgm:pt modelId="{BEDF214A-0CC2-4B72-BDF0-A8508FF9814E}" type="pres">
      <dgm:prSet presAssocID="{95BDF995-EABF-4ECA-8AA1-6CEB8EAEC5EF}" presName="node" presStyleLbl="node1" presStyleIdx="2" presStyleCnt="6" custScaleY="188321" custLinFactNeighborX="8578" custLinFactNeighborY="-1369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831063-3DB1-4B9A-AC95-2CF82E1BA834}" type="pres">
      <dgm:prSet presAssocID="{85FA20ED-4251-4299-AFD9-1EA653763371}" presName="sibTrans" presStyleCnt="0"/>
      <dgm:spPr/>
    </dgm:pt>
    <dgm:pt modelId="{FC15C1D7-E27F-4D9E-BBD5-4A6E096C122C}" type="pres">
      <dgm:prSet presAssocID="{C70BC1D3-58BC-4751-BED0-2BA400204A0E}" presName="node" presStyleLbl="node1" presStyleIdx="3" presStyleCnt="6" custScaleY="1661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30DA7D8-E99A-47E3-B29A-34C18AA95D41}" type="pres">
      <dgm:prSet presAssocID="{8CF95A7E-C263-4849-84A4-1168BA3B8DA4}" presName="sibTrans" presStyleCnt="0"/>
      <dgm:spPr/>
    </dgm:pt>
    <dgm:pt modelId="{424AE869-3A98-48ED-909D-66D917CF4AEC}" type="pres">
      <dgm:prSet presAssocID="{DD106501-06EE-4657-8890-FC625E7EDBC3}" presName="node" presStyleLbl="node1" presStyleIdx="4" presStyleCnt="6" custScaleY="16178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891116C-D3FB-41B4-B680-86208E2A7A9D}" type="pres">
      <dgm:prSet presAssocID="{FEE14D0F-CDE1-4B67-B63B-F918F606C8B9}" presName="sibTrans" presStyleCnt="0"/>
      <dgm:spPr/>
    </dgm:pt>
    <dgm:pt modelId="{2253AF86-6CD9-4E8E-B207-3988263F71F8}" type="pres">
      <dgm:prSet presAssocID="{10E1D123-A4F7-46AC-9ADD-BEC832E31979}" presName="node" presStyleLbl="node1" presStyleIdx="5" presStyleCnt="6" custScaleX="110078" custScaleY="15852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B0BE1E7-9F59-4EBF-87E7-A441BEE5AA12}" type="presOf" srcId="{95BDF995-EABF-4ECA-8AA1-6CEB8EAEC5EF}" destId="{BEDF214A-0CC2-4B72-BDF0-A8508FF9814E}" srcOrd="0" destOrd="0" presId="urn:microsoft.com/office/officeart/2005/8/layout/default"/>
    <dgm:cxn modelId="{73593A31-32DD-4C05-AB77-39A02C862219}" type="presOf" srcId="{C70BC1D3-58BC-4751-BED0-2BA400204A0E}" destId="{FC15C1D7-E27F-4D9E-BBD5-4A6E096C122C}" srcOrd="0" destOrd="0" presId="urn:microsoft.com/office/officeart/2005/8/layout/default"/>
    <dgm:cxn modelId="{91F102B6-37F5-436A-8A24-4C0DC23E33F0}" srcId="{40BC7902-0557-4E0F-8006-B68C73182D8D}" destId="{CE654721-D9B7-48AD-B7EA-0D1E6457EF83}" srcOrd="0" destOrd="0" parTransId="{8E4A13C5-C4A4-40E1-A367-A737C78768A0}" sibTransId="{C55F5505-BA91-4AD9-AAD6-9F96C3DDB182}"/>
    <dgm:cxn modelId="{C70AB0DF-F084-497A-BE0A-BCE5846B3ED8}" type="presOf" srcId="{DD106501-06EE-4657-8890-FC625E7EDBC3}" destId="{424AE869-3A98-48ED-909D-66D917CF4AEC}" srcOrd="0" destOrd="0" presId="urn:microsoft.com/office/officeart/2005/8/layout/default"/>
    <dgm:cxn modelId="{527B82EE-ACC2-4296-BE4E-ABE3BB306FEA}" type="presOf" srcId="{CE654721-D9B7-48AD-B7EA-0D1E6457EF83}" destId="{FC77C340-BAEE-44EC-9B46-91597DD65C9F}" srcOrd="0" destOrd="0" presId="urn:microsoft.com/office/officeart/2005/8/layout/default"/>
    <dgm:cxn modelId="{150F11BC-9776-44ED-B4BA-AC939CA1511C}" srcId="{40BC7902-0557-4E0F-8006-B68C73182D8D}" destId="{C70BC1D3-58BC-4751-BED0-2BA400204A0E}" srcOrd="3" destOrd="0" parTransId="{FC917F79-368B-47E5-B1B9-B7463807B3F6}" sibTransId="{8CF95A7E-C263-4849-84A4-1168BA3B8DA4}"/>
    <dgm:cxn modelId="{E1B91630-45D8-4FD2-88C2-B3C704C481EB}" type="presOf" srcId="{40BC7902-0557-4E0F-8006-B68C73182D8D}" destId="{057BECE0-3BD4-4220-9B86-10D538B642D6}" srcOrd="0" destOrd="0" presId="urn:microsoft.com/office/officeart/2005/8/layout/default"/>
    <dgm:cxn modelId="{BDCC16F9-6957-46F6-8BC3-DFF8E0D362D7}" srcId="{40BC7902-0557-4E0F-8006-B68C73182D8D}" destId="{DD106501-06EE-4657-8890-FC625E7EDBC3}" srcOrd="4" destOrd="0" parTransId="{A29E9313-C7EF-4157-9282-5753FD149218}" sibTransId="{FEE14D0F-CDE1-4B67-B63B-F918F606C8B9}"/>
    <dgm:cxn modelId="{27C91106-1378-474A-A629-D842A5743B00}" srcId="{40BC7902-0557-4E0F-8006-B68C73182D8D}" destId="{B101353F-A8D7-41CE-9B43-D157AD4CF1C6}" srcOrd="1" destOrd="0" parTransId="{4ADD81C2-0D84-4527-9DDA-9CFBFB650703}" sibTransId="{EE3E82D6-5D60-4CD3-804D-AFB6515DD06E}"/>
    <dgm:cxn modelId="{955623DD-2332-4B9B-B0C2-87EA3285C04E}" type="presOf" srcId="{B101353F-A8D7-41CE-9B43-D157AD4CF1C6}" destId="{D08A60A3-602E-4870-9E15-5C66728B7627}" srcOrd="0" destOrd="0" presId="urn:microsoft.com/office/officeart/2005/8/layout/default"/>
    <dgm:cxn modelId="{CA9A7BB6-D86F-4900-8A23-9D79D7B33440}" srcId="{40BC7902-0557-4E0F-8006-B68C73182D8D}" destId="{10E1D123-A4F7-46AC-9ADD-BEC832E31979}" srcOrd="5" destOrd="0" parTransId="{E4FAD517-9283-44A3-B63F-B14038E26F74}" sibTransId="{D484EDC2-9DC7-467C-AC42-B1DF9C3587D1}"/>
    <dgm:cxn modelId="{0B31B578-D61B-4A36-BB48-5662AFE89EB1}" srcId="{40BC7902-0557-4E0F-8006-B68C73182D8D}" destId="{95BDF995-EABF-4ECA-8AA1-6CEB8EAEC5EF}" srcOrd="2" destOrd="0" parTransId="{B5B0888C-D01A-4868-A559-C03BF06240F7}" sibTransId="{85FA20ED-4251-4299-AFD9-1EA653763371}"/>
    <dgm:cxn modelId="{19BDB5A5-968B-4548-8B0B-540B5D780869}" type="presOf" srcId="{10E1D123-A4F7-46AC-9ADD-BEC832E31979}" destId="{2253AF86-6CD9-4E8E-B207-3988263F71F8}" srcOrd="0" destOrd="0" presId="urn:microsoft.com/office/officeart/2005/8/layout/default"/>
    <dgm:cxn modelId="{05DCC903-CBA5-4B62-9C9A-B0AC9CD883F0}" type="presParOf" srcId="{057BECE0-3BD4-4220-9B86-10D538B642D6}" destId="{FC77C340-BAEE-44EC-9B46-91597DD65C9F}" srcOrd="0" destOrd="0" presId="urn:microsoft.com/office/officeart/2005/8/layout/default"/>
    <dgm:cxn modelId="{8C08E826-3EBB-4250-9DB6-A36EB07178EE}" type="presParOf" srcId="{057BECE0-3BD4-4220-9B86-10D538B642D6}" destId="{61EBD523-387A-4E09-A2E1-F35CE63961EF}" srcOrd="1" destOrd="0" presId="urn:microsoft.com/office/officeart/2005/8/layout/default"/>
    <dgm:cxn modelId="{C173FB40-577F-4F89-98CA-9D01B4323807}" type="presParOf" srcId="{057BECE0-3BD4-4220-9B86-10D538B642D6}" destId="{D08A60A3-602E-4870-9E15-5C66728B7627}" srcOrd="2" destOrd="0" presId="urn:microsoft.com/office/officeart/2005/8/layout/default"/>
    <dgm:cxn modelId="{37B42730-F214-4660-9A61-2C72D07A091D}" type="presParOf" srcId="{057BECE0-3BD4-4220-9B86-10D538B642D6}" destId="{85FBE64B-8995-4EC4-8EDD-67F0FD24EEB4}" srcOrd="3" destOrd="0" presId="urn:microsoft.com/office/officeart/2005/8/layout/default"/>
    <dgm:cxn modelId="{AB7BA5B8-5D59-4629-94C5-BCF3598BF3D6}" type="presParOf" srcId="{057BECE0-3BD4-4220-9B86-10D538B642D6}" destId="{BEDF214A-0CC2-4B72-BDF0-A8508FF9814E}" srcOrd="4" destOrd="0" presId="urn:microsoft.com/office/officeart/2005/8/layout/default"/>
    <dgm:cxn modelId="{92F5B025-5A61-48A6-9D04-050A17A8DC81}" type="presParOf" srcId="{057BECE0-3BD4-4220-9B86-10D538B642D6}" destId="{33831063-3DB1-4B9A-AC95-2CF82E1BA834}" srcOrd="5" destOrd="0" presId="urn:microsoft.com/office/officeart/2005/8/layout/default"/>
    <dgm:cxn modelId="{B398FBED-ED66-49D1-8EB5-BFF895E440AD}" type="presParOf" srcId="{057BECE0-3BD4-4220-9B86-10D538B642D6}" destId="{FC15C1D7-E27F-4D9E-BBD5-4A6E096C122C}" srcOrd="6" destOrd="0" presId="urn:microsoft.com/office/officeart/2005/8/layout/default"/>
    <dgm:cxn modelId="{83E9A448-E7F3-4CD1-81D8-E4F78037076B}" type="presParOf" srcId="{057BECE0-3BD4-4220-9B86-10D538B642D6}" destId="{B30DA7D8-E99A-47E3-B29A-34C18AA95D41}" srcOrd="7" destOrd="0" presId="urn:microsoft.com/office/officeart/2005/8/layout/default"/>
    <dgm:cxn modelId="{084B9C95-CC28-4D4F-AC5E-5E35CAAC37D8}" type="presParOf" srcId="{057BECE0-3BD4-4220-9B86-10D538B642D6}" destId="{424AE869-3A98-48ED-909D-66D917CF4AEC}" srcOrd="8" destOrd="0" presId="urn:microsoft.com/office/officeart/2005/8/layout/default"/>
    <dgm:cxn modelId="{E1517591-D5B3-4493-9D22-0EF7F6AD4A7C}" type="presParOf" srcId="{057BECE0-3BD4-4220-9B86-10D538B642D6}" destId="{F891116C-D3FB-41B4-B680-86208E2A7A9D}" srcOrd="9" destOrd="0" presId="urn:microsoft.com/office/officeart/2005/8/layout/default"/>
    <dgm:cxn modelId="{1CE43365-FA3A-42EC-AC94-C3F33375D536}" type="presParOf" srcId="{057BECE0-3BD4-4220-9B86-10D538B642D6}" destId="{2253AF86-6CD9-4E8E-B207-3988263F71F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B67D4E-9AF9-4727-84D9-ECBE89CB2E2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C1E07C6-02FE-47BA-AAF6-7C3D9E019B9F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b="1" dirty="0" smtClean="0">
              <a:solidFill>
                <a:schemeClr val="accent3">
                  <a:lumMod val="75000"/>
                </a:schemeClr>
              </a:solidFill>
            </a:rPr>
            <a:t>70-літній дід Андрій</a:t>
          </a:r>
          <a:endParaRPr lang="uk-UA" sz="2400" b="1" dirty="0">
            <a:solidFill>
              <a:schemeClr val="accent3">
                <a:lumMod val="75000"/>
              </a:schemeClr>
            </a:solidFill>
          </a:endParaRPr>
        </a:p>
      </dgm:t>
    </dgm:pt>
    <dgm:pt modelId="{1D143BFB-C4DA-4496-B360-BD8A2FDFA20A}" type="parTrans" cxnId="{762A61C0-811E-4F11-84B9-AD259DC3E8E9}">
      <dgm:prSet/>
      <dgm:spPr/>
      <dgm:t>
        <a:bodyPr/>
        <a:lstStyle/>
        <a:p>
          <a:endParaRPr lang="uk-UA"/>
        </a:p>
      </dgm:t>
    </dgm:pt>
    <dgm:pt modelId="{6682966A-DD4A-4C9D-865A-D26EDD161BB4}" type="sibTrans" cxnId="{762A61C0-811E-4F11-84B9-AD259DC3E8E9}">
      <dgm:prSet/>
      <dgm:spPr/>
      <dgm:t>
        <a:bodyPr/>
        <a:lstStyle/>
        <a:p>
          <a:endParaRPr lang="uk-UA"/>
        </a:p>
      </dgm:t>
    </dgm:pt>
    <dgm:pt modelId="{38D0FBCA-6E68-41BE-8F18-0C75C15E492F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b="1" dirty="0" smtClean="0">
              <a:solidFill>
                <a:schemeClr val="accent3">
                  <a:lumMod val="75000"/>
                </a:schemeClr>
              </a:solidFill>
            </a:rPr>
            <a:t>Степан – син діда Андрія</a:t>
          </a:r>
          <a:endParaRPr lang="uk-UA" sz="2400" b="1" dirty="0">
            <a:solidFill>
              <a:schemeClr val="accent3">
                <a:lumMod val="75000"/>
              </a:schemeClr>
            </a:solidFill>
          </a:endParaRPr>
        </a:p>
      </dgm:t>
    </dgm:pt>
    <dgm:pt modelId="{606712C2-A3C0-4E57-A461-ABE4CCA6D9E9}" type="parTrans" cxnId="{7FE2CFB9-CFE1-42BF-93CA-A111823777DF}">
      <dgm:prSet/>
      <dgm:spPr/>
      <dgm:t>
        <a:bodyPr/>
        <a:lstStyle/>
        <a:p>
          <a:endParaRPr lang="uk-UA"/>
        </a:p>
      </dgm:t>
    </dgm:pt>
    <dgm:pt modelId="{704BFD6A-03A0-42A1-AA7F-5F388A477354}" type="sibTrans" cxnId="{7FE2CFB9-CFE1-42BF-93CA-A111823777DF}">
      <dgm:prSet/>
      <dgm:spPr/>
      <dgm:t>
        <a:bodyPr/>
        <a:lstStyle/>
        <a:p>
          <a:endParaRPr lang="uk-UA"/>
        </a:p>
      </dgm:t>
    </dgm:pt>
    <dgm:pt modelId="{80B99031-6B1B-4167-A4C6-F5F9DEBC3C73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b="1" dirty="0" smtClean="0">
              <a:solidFill>
                <a:schemeClr val="accent3">
                  <a:lumMod val="75000"/>
                </a:schemeClr>
              </a:solidFill>
            </a:rPr>
            <a:t>Палажка – дружина Степана</a:t>
          </a:r>
          <a:endParaRPr lang="uk-UA" sz="2400" b="1" dirty="0">
            <a:solidFill>
              <a:schemeClr val="accent3">
                <a:lumMod val="75000"/>
              </a:schemeClr>
            </a:solidFill>
          </a:endParaRPr>
        </a:p>
      </dgm:t>
    </dgm:pt>
    <dgm:pt modelId="{0FE933E7-D0DF-4B38-BD10-6C879123F3A2}" type="parTrans" cxnId="{56C2EBA2-9BB9-432B-8F43-71F0D0332DB5}">
      <dgm:prSet/>
      <dgm:spPr/>
      <dgm:t>
        <a:bodyPr/>
        <a:lstStyle/>
        <a:p>
          <a:endParaRPr lang="uk-UA"/>
        </a:p>
      </dgm:t>
    </dgm:pt>
    <dgm:pt modelId="{0BA5F516-B255-4F62-9F64-032E65DBD36F}" type="sibTrans" cxnId="{56C2EBA2-9BB9-432B-8F43-71F0D0332DB5}">
      <dgm:prSet/>
      <dgm:spPr/>
      <dgm:t>
        <a:bodyPr/>
        <a:lstStyle/>
        <a:p>
          <a:endParaRPr lang="uk-UA"/>
        </a:p>
      </dgm:t>
    </dgm:pt>
    <dgm:pt modelId="{C3C988D1-611E-4FA3-BFB9-EF05C42C1574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Петро – старший син Степана та Палажки, на Запоріжжі</a:t>
          </a:r>
          <a:endParaRPr lang="uk-UA" b="1" dirty="0">
            <a:solidFill>
              <a:schemeClr val="accent3">
                <a:lumMod val="75000"/>
              </a:schemeClr>
            </a:solidFill>
          </a:endParaRPr>
        </a:p>
      </dgm:t>
    </dgm:pt>
    <dgm:pt modelId="{9D259D86-5EDA-4D1D-9DFA-8505BA0BDDA3}" type="parTrans" cxnId="{8B08FFB3-B1B6-4596-ACF9-025BCCFCAA92}">
      <dgm:prSet/>
      <dgm:spPr/>
      <dgm:t>
        <a:bodyPr/>
        <a:lstStyle/>
        <a:p>
          <a:endParaRPr lang="uk-UA"/>
        </a:p>
      </dgm:t>
    </dgm:pt>
    <dgm:pt modelId="{53642ED3-4FF7-4E8E-A2D5-B5B569CC433A}" type="sibTrans" cxnId="{8B08FFB3-B1B6-4596-ACF9-025BCCFCAA92}">
      <dgm:prSet/>
      <dgm:spPr/>
      <dgm:t>
        <a:bodyPr/>
        <a:lstStyle/>
        <a:p>
          <a:endParaRPr lang="uk-UA"/>
        </a:p>
      </dgm:t>
    </dgm:pt>
    <dgm:pt modelId="{EEFCAA84-9DBE-4CD6-8486-709100EE21BE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п’ятнадцятилітній Павло – молодший син Степана та Палажки</a:t>
          </a:r>
          <a:endParaRPr lang="uk-UA" b="1" dirty="0">
            <a:solidFill>
              <a:schemeClr val="accent3">
                <a:lumMod val="75000"/>
              </a:schemeClr>
            </a:solidFill>
          </a:endParaRPr>
        </a:p>
      </dgm:t>
    </dgm:pt>
    <dgm:pt modelId="{5755F4EA-195A-43F8-A3B1-6B324EB35EF2}" type="parTrans" cxnId="{85EF1C32-1F85-4E52-B937-6620F0AEB19C}">
      <dgm:prSet/>
      <dgm:spPr/>
      <dgm:t>
        <a:bodyPr/>
        <a:lstStyle/>
        <a:p>
          <a:endParaRPr lang="uk-UA"/>
        </a:p>
      </dgm:t>
    </dgm:pt>
    <dgm:pt modelId="{49687E2A-9980-4FC0-A466-CFDF6A42438F}" type="sibTrans" cxnId="{85EF1C32-1F85-4E52-B937-6620F0AEB19C}">
      <dgm:prSet/>
      <dgm:spPr/>
      <dgm:t>
        <a:bodyPr/>
        <a:lstStyle/>
        <a:p>
          <a:endParaRPr lang="uk-UA"/>
        </a:p>
      </dgm:t>
    </dgm:pt>
    <dgm:pt modelId="{4FB713B8-9916-44B5-9BA3-CE0A8A4DBDA6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400" b="1" dirty="0" smtClean="0">
              <a:solidFill>
                <a:schemeClr val="accent3">
                  <a:lumMod val="75000"/>
                </a:schemeClr>
              </a:solidFill>
            </a:rPr>
            <a:t>тринадцятирічна Ганна – дочка Степана та Палажки</a:t>
          </a:r>
          <a:endParaRPr lang="uk-UA" sz="2000" dirty="0">
            <a:solidFill>
              <a:schemeClr val="accent3">
                <a:lumMod val="75000"/>
              </a:schemeClr>
            </a:solidFill>
          </a:endParaRPr>
        </a:p>
      </dgm:t>
    </dgm:pt>
    <dgm:pt modelId="{55CC4DDA-CF23-4983-B53A-D6B48D28A032}" type="parTrans" cxnId="{C5014C42-014E-4014-A763-6B0AEBA13F56}">
      <dgm:prSet/>
      <dgm:spPr/>
      <dgm:t>
        <a:bodyPr/>
        <a:lstStyle/>
        <a:p>
          <a:endParaRPr lang="uk-UA"/>
        </a:p>
      </dgm:t>
    </dgm:pt>
    <dgm:pt modelId="{35D308DD-B304-4194-A5AD-5B1EC0C852CB}" type="sibTrans" cxnId="{C5014C42-014E-4014-A763-6B0AEBA13F56}">
      <dgm:prSet/>
      <dgm:spPr/>
      <dgm:t>
        <a:bodyPr/>
        <a:lstStyle/>
        <a:p>
          <a:endParaRPr lang="uk-UA"/>
        </a:p>
      </dgm:t>
    </dgm:pt>
    <dgm:pt modelId="{41B6F036-C892-4413-8B62-0B23F4750AA5}" type="pres">
      <dgm:prSet presAssocID="{D1B67D4E-9AF9-4727-84D9-ECBE89CB2E2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80FAC88-C810-4D2D-93E1-167FB45A46B6}" type="pres">
      <dgm:prSet presAssocID="{AC1E07C6-02FE-47BA-AAF6-7C3D9E019B9F}" presName="node" presStyleLbl="node1" presStyleIdx="0" presStyleCnt="6" custLinFactNeighborX="-2398" custLinFactNeighborY="-531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6D740FE-9B74-4CAD-9E40-C2A6BF76CB58}" type="pres">
      <dgm:prSet presAssocID="{6682966A-DD4A-4C9D-865A-D26EDD161BB4}" presName="sibTrans" presStyleCnt="0"/>
      <dgm:spPr/>
    </dgm:pt>
    <dgm:pt modelId="{1C654D0F-0A71-4BC3-AF53-80B2BAFACFE8}" type="pres">
      <dgm:prSet presAssocID="{38D0FBCA-6E68-41BE-8F18-0C75C15E492F}" presName="node" presStyleLbl="node1" presStyleIdx="1" presStyleCnt="6" custLinFactNeighborX="-399" custLinFactNeighborY="-531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28374DA-A685-43FD-87AF-26CF34BBFC83}" type="pres">
      <dgm:prSet presAssocID="{704BFD6A-03A0-42A1-AA7F-5F388A477354}" presName="sibTrans" presStyleCnt="0"/>
      <dgm:spPr/>
    </dgm:pt>
    <dgm:pt modelId="{D337FE90-644C-418B-ACEB-A5196D4092EE}" type="pres">
      <dgm:prSet presAssocID="{80B99031-6B1B-4167-A4C6-F5F9DEBC3C73}" presName="node" presStyleLbl="node1" presStyleIdx="2" presStyleCnt="6" custLinFactNeighborX="-1201" custLinFactNeighborY="-531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C4666A8-58A1-4A86-9B31-9CF6CA034E39}" type="pres">
      <dgm:prSet presAssocID="{0BA5F516-B255-4F62-9F64-032E65DBD36F}" presName="sibTrans" presStyleCnt="0"/>
      <dgm:spPr/>
    </dgm:pt>
    <dgm:pt modelId="{98C32502-6453-4AFA-8247-FFDC0F25A97A}" type="pres">
      <dgm:prSet presAssocID="{C3C988D1-611E-4FA3-BFB9-EF05C42C1574}" presName="node" presStyleLbl="node1" presStyleIdx="3" presStyleCnt="6" custLinFactNeighborX="-2398" custLinFactNeighborY="4950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330285A-189D-4C32-AFAF-C3837E607433}" type="pres">
      <dgm:prSet presAssocID="{53642ED3-4FF7-4E8E-A2D5-B5B569CC433A}" presName="sibTrans" presStyleCnt="0"/>
      <dgm:spPr/>
    </dgm:pt>
    <dgm:pt modelId="{0E3BFC64-094B-4FE9-998A-5FF0F83ED4E2}" type="pres">
      <dgm:prSet presAssocID="{EEFCAA84-9DBE-4CD6-8486-709100EE21BE}" presName="node" presStyleLbl="node1" presStyleIdx="4" presStyleCnt="6" custLinFactNeighborX="2401" custLinFactNeighborY="4950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4B998A3-9215-4D80-B922-D11EB540DD9D}" type="pres">
      <dgm:prSet presAssocID="{49687E2A-9980-4FC0-A466-CFDF6A42438F}" presName="sibTrans" presStyleCnt="0"/>
      <dgm:spPr/>
    </dgm:pt>
    <dgm:pt modelId="{7EB19B44-8324-4208-813A-DF26E3D3CA60}" type="pres">
      <dgm:prSet presAssocID="{4FB713B8-9916-44B5-9BA3-CE0A8A4DBDA6}" presName="node" presStyleLbl="node1" presStyleIdx="5" presStyleCnt="6" custLinFactNeighborX="4399" custLinFactNeighborY="4483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6181178-B953-45F4-A634-8B7B04BACB50}" type="presOf" srcId="{38D0FBCA-6E68-41BE-8F18-0C75C15E492F}" destId="{1C654D0F-0A71-4BC3-AF53-80B2BAFACFE8}" srcOrd="0" destOrd="0" presId="urn:microsoft.com/office/officeart/2005/8/layout/default"/>
    <dgm:cxn modelId="{6DEB39B7-C788-4C0A-9D0D-DE0C6B1F44E6}" type="presOf" srcId="{4FB713B8-9916-44B5-9BA3-CE0A8A4DBDA6}" destId="{7EB19B44-8324-4208-813A-DF26E3D3CA60}" srcOrd="0" destOrd="0" presId="urn:microsoft.com/office/officeart/2005/8/layout/default"/>
    <dgm:cxn modelId="{6BFEAA5F-D68B-4ABC-9964-6635B6F0A7C9}" type="presOf" srcId="{AC1E07C6-02FE-47BA-AAF6-7C3D9E019B9F}" destId="{180FAC88-C810-4D2D-93E1-167FB45A46B6}" srcOrd="0" destOrd="0" presId="urn:microsoft.com/office/officeart/2005/8/layout/default"/>
    <dgm:cxn modelId="{8B08FFB3-B1B6-4596-ACF9-025BCCFCAA92}" srcId="{D1B67D4E-9AF9-4727-84D9-ECBE89CB2E27}" destId="{C3C988D1-611E-4FA3-BFB9-EF05C42C1574}" srcOrd="3" destOrd="0" parTransId="{9D259D86-5EDA-4D1D-9DFA-8505BA0BDDA3}" sibTransId="{53642ED3-4FF7-4E8E-A2D5-B5B569CC433A}"/>
    <dgm:cxn modelId="{C5014C42-014E-4014-A763-6B0AEBA13F56}" srcId="{D1B67D4E-9AF9-4727-84D9-ECBE89CB2E27}" destId="{4FB713B8-9916-44B5-9BA3-CE0A8A4DBDA6}" srcOrd="5" destOrd="0" parTransId="{55CC4DDA-CF23-4983-B53A-D6B48D28A032}" sibTransId="{35D308DD-B304-4194-A5AD-5B1EC0C852CB}"/>
    <dgm:cxn modelId="{53DD8CD5-90A9-4540-BBE7-3C020F8504A5}" type="presOf" srcId="{EEFCAA84-9DBE-4CD6-8486-709100EE21BE}" destId="{0E3BFC64-094B-4FE9-998A-5FF0F83ED4E2}" srcOrd="0" destOrd="0" presId="urn:microsoft.com/office/officeart/2005/8/layout/default"/>
    <dgm:cxn modelId="{BF4A0BFA-BD85-443B-B382-6EFDB3656F3E}" type="presOf" srcId="{80B99031-6B1B-4167-A4C6-F5F9DEBC3C73}" destId="{D337FE90-644C-418B-ACEB-A5196D4092EE}" srcOrd="0" destOrd="0" presId="urn:microsoft.com/office/officeart/2005/8/layout/default"/>
    <dgm:cxn modelId="{85EF1C32-1F85-4E52-B937-6620F0AEB19C}" srcId="{D1B67D4E-9AF9-4727-84D9-ECBE89CB2E27}" destId="{EEFCAA84-9DBE-4CD6-8486-709100EE21BE}" srcOrd="4" destOrd="0" parTransId="{5755F4EA-195A-43F8-A3B1-6B324EB35EF2}" sibTransId="{49687E2A-9980-4FC0-A466-CFDF6A42438F}"/>
    <dgm:cxn modelId="{7FE2CFB9-CFE1-42BF-93CA-A111823777DF}" srcId="{D1B67D4E-9AF9-4727-84D9-ECBE89CB2E27}" destId="{38D0FBCA-6E68-41BE-8F18-0C75C15E492F}" srcOrd="1" destOrd="0" parTransId="{606712C2-A3C0-4E57-A461-ABE4CCA6D9E9}" sibTransId="{704BFD6A-03A0-42A1-AA7F-5F388A477354}"/>
    <dgm:cxn modelId="{56C2EBA2-9BB9-432B-8F43-71F0D0332DB5}" srcId="{D1B67D4E-9AF9-4727-84D9-ECBE89CB2E27}" destId="{80B99031-6B1B-4167-A4C6-F5F9DEBC3C73}" srcOrd="2" destOrd="0" parTransId="{0FE933E7-D0DF-4B38-BD10-6C879123F3A2}" sibTransId="{0BA5F516-B255-4F62-9F64-032E65DBD36F}"/>
    <dgm:cxn modelId="{50A902AB-AC4C-4545-835C-0C67EC1EC848}" type="presOf" srcId="{C3C988D1-611E-4FA3-BFB9-EF05C42C1574}" destId="{98C32502-6453-4AFA-8247-FFDC0F25A97A}" srcOrd="0" destOrd="0" presId="urn:microsoft.com/office/officeart/2005/8/layout/default"/>
    <dgm:cxn modelId="{1BE0BA7A-03E0-4BF3-A82B-3B03947B3913}" type="presOf" srcId="{D1B67D4E-9AF9-4727-84D9-ECBE89CB2E27}" destId="{41B6F036-C892-4413-8B62-0B23F4750AA5}" srcOrd="0" destOrd="0" presId="urn:microsoft.com/office/officeart/2005/8/layout/default"/>
    <dgm:cxn modelId="{762A61C0-811E-4F11-84B9-AD259DC3E8E9}" srcId="{D1B67D4E-9AF9-4727-84D9-ECBE89CB2E27}" destId="{AC1E07C6-02FE-47BA-AAF6-7C3D9E019B9F}" srcOrd="0" destOrd="0" parTransId="{1D143BFB-C4DA-4496-B360-BD8A2FDFA20A}" sibTransId="{6682966A-DD4A-4C9D-865A-D26EDD161BB4}"/>
    <dgm:cxn modelId="{5A43D222-7AF8-424A-B964-0F5ECE78E5BD}" type="presParOf" srcId="{41B6F036-C892-4413-8B62-0B23F4750AA5}" destId="{180FAC88-C810-4D2D-93E1-167FB45A46B6}" srcOrd="0" destOrd="0" presId="urn:microsoft.com/office/officeart/2005/8/layout/default"/>
    <dgm:cxn modelId="{57C4DDC2-E025-421D-B838-99FD5DF097CF}" type="presParOf" srcId="{41B6F036-C892-4413-8B62-0B23F4750AA5}" destId="{96D740FE-9B74-4CAD-9E40-C2A6BF76CB58}" srcOrd="1" destOrd="0" presId="urn:microsoft.com/office/officeart/2005/8/layout/default"/>
    <dgm:cxn modelId="{A6958BF5-58C8-44C6-946D-B33AD42ACD8A}" type="presParOf" srcId="{41B6F036-C892-4413-8B62-0B23F4750AA5}" destId="{1C654D0F-0A71-4BC3-AF53-80B2BAFACFE8}" srcOrd="2" destOrd="0" presId="urn:microsoft.com/office/officeart/2005/8/layout/default"/>
    <dgm:cxn modelId="{FBB8EDA5-FC47-43C3-9097-AC227E872374}" type="presParOf" srcId="{41B6F036-C892-4413-8B62-0B23F4750AA5}" destId="{A28374DA-A685-43FD-87AF-26CF34BBFC83}" srcOrd="3" destOrd="0" presId="urn:microsoft.com/office/officeart/2005/8/layout/default"/>
    <dgm:cxn modelId="{C2F79B07-6B96-4B41-B437-520947481930}" type="presParOf" srcId="{41B6F036-C892-4413-8B62-0B23F4750AA5}" destId="{D337FE90-644C-418B-ACEB-A5196D4092EE}" srcOrd="4" destOrd="0" presId="urn:microsoft.com/office/officeart/2005/8/layout/default"/>
    <dgm:cxn modelId="{18F03A95-7726-47EC-81ED-6415487A41D7}" type="presParOf" srcId="{41B6F036-C892-4413-8B62-0B23F4750AA5}" destId="{8C4666A8-58A1-4A86-9B31-9CF6CA034E39}" srcOrd="5" destOrd="0" presId="urn:microsoft.com/office/officeart/2005/8/layout/default"/>
    <dgm:cxn modelId="{5CF899A6-EEE4-45CC-9D9C-2293175C315F}" type="presParOf" srcId="{41B6F036-C892-4413-8B62-0B23F4750AA5}" destId="{98C32502-6453-4AFA-8247-FFDC0F25A97A}" srcOrd="6" destOrd="0" presId="urn:microsoft.com/office/officeart/2005/8/layout/default"/>
    <dgm:cxn modelId="{1423D293-016E-4200-97A4-D2E0B07FE121}" type="presParOf" srcId="{41B6F036-C892-4413-8B62-0B23F4750AA5}" destId="{4330285A-189D-4C32-AFAF-C3837E607433}" srcOrd="7" destOrd="0" presId="urn:microsoft.com/office/officeart/2005/8/layout/default"/>
    <dgm:cxn modelId="{97DF4CF4-7151-4297-9231-F2A2A0ECD6CF}" type="presParOf" srcId="{41B6F036-C892-4413-8B62-0B23F4750AA5}" destId="{0E3BFC64-094B-4FE9-998A-5FF0F83ED4E2}" srcOrd="8" destOrd="0" presId="urn:microsoft.com/office/officeart/2005/8/layout/default"/>
    <dgm:cxn modelId="{B16E80A1-C1DF-4A11-B7CD-8F71D642CD4E}" type="presParOf" srcId="{41B6F036-C892-4413-8B62-0B23F4750AA5}" destId="{64B998A3-9215-4D80-B922-D11EB540DD9D}" srcOrd="9" destOrd="0" presId="urn:microsoft.com/office/officeart/2005/8/layout/default"/>
    <dgm:cxn modelId="{A179EED9-0D16-4679-B355-AD0B15A0A267}" type="presParOf" srcId="{41B6F036-C892-4413-8B62-0B23F4750AA5}" destId="{7EB19B44-8324-4208-813A-DF26E3D3CA6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547449-77AC-419D-A5D3-70CDE942D243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57E274B-2522-4425-BBB6-34AC9C7B2A0A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600" b="1" dirty="0" err="1" smtClean="0">
              <a:solidFill>
                <a:schemeClr val="accent3">
                  <a:lumMod val="75000"/>
                </a:schemeClr>
              </a:solidFill>
            </a:rPr>
            <a:t>“Неждано</a:t>
          </a:r>
          <a:r>
            <a:rPr lang="uk-UA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sz="1600" b="1" dirty="0" smtClean="0">
              <a:solidFill>
                <a:schemeClr val="accent3">
                  <a:lumMod val="75000"/>
                </a:schemeClr>
              </a:solidFill>
            </a:rPr>
            <a:t>серед тихої ночі залунав церковний дзвін на тривогу. "</a:t>
          </a:r>
          <a:r>
            <a:rPr lang="uk-UA" sz="1600" b="1" dirty="0" err="1" smtClean="0">
              <a:solidFill>
                <a:schemeClr val="accent3">
                  <a:lumMod val="75000"/>
                </a:schemeClr>
              </a:solidFill>
            </a:rPr>
            <a:t>Тьфу</a:t>
          </a:r>
          <a:r>
            <a:rPr lang="uk-UA" sz="1600" b="1" dirty="0" smtClean="0">
              <a:solidFill>
                <a:schemeClr val="accent3">
                  <a:lumMod val="75000"/>
                </a:schemeClr>
              </a:solidFill>
            </a:rPr>
            <a:t> на тебе! Господи, Спасе, помилуй!.."Дід Андрій, що лиш задрімав, зараз же схопився й поглянув у віконце. Пожежа! — подумав…  Усі посхоплювалися відразу. Дід вибіг на двір. Тут вже гамір і крики. Він розглянувся. Пожежа розгорілася на всіх чотирьох сторонах </a:t>
          </a:r>
          <a:r>
            <a:rPr lang="uk-UA" sz="1600" b="1" dirty="0" err="1" smtClean="0">
              <a:solidFill>
                <a:schemeClr val="accent3">
                  <a:lumMod val="75000"/>
                </a:schemeClr>
              </a:solidFill>
            </a:rPr>
            <a:t>села</a:t>
          </a:r>
          <a:r>
            <a:rPr lang="uk-UA" sz="1600" b="1" dirty="0" err="1" smtClean="0">
              <a:solidFill>
                <a:schemeClr val="accent3">
                  <a:lumMod val="75000"/>
                </a:schemeClr>
              </a:solidFill>
            </a:rPr>
            <a:t>...”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endParaRPr lang="uk-UA" sz="1600" b="1" dirty="0">
            <a:solidFill>
              <a:schemeClr val="accent3">
                <a:lumMod val="75000"/>
              </a:schemeClr>
            </a:solidFill>
          </a:endParaRPr>
        </a:p>
      </dgm:t>
    </dgm:pt>
    <dgm:pt modelId="{81E42F81-A448-4567-A20F-264F274B5193}" type="parTrans" cxnId="{82657916-06F9-4F13-B15C-EB2FB418EA98}">
      <dgm:prSet/>
      <dgm:spPr/>
      <dgm:t>
        <a:bodyPr/>
        <a:lstStyle/>
        <a:p>
          <a:endParaRPr lang="uk-UA"/>
        </a:p>
      </dgm:t>
    </dgm:pt>
    <dgm:pt modelId="{5FE74584-06AE-4D71-B290-5D01C0510CE2}" type="sibTrans" cxnId="{82657916-06F9-4F13-B15C-EB2FB418EA98}">
      <dgm:prSet/>
      <dgm:spPr/>
      <dgm:t>
        <a:bodyPr/>
        <a:lstStyle/>
        <a:p>
          <a:endParaRPr lang="uk-UA"/>
        </a:p>
      </dgm:t>
    </dgm:pt>
    <dgm:pt modelId="{833780AC-40B6-49AC-9A19-7340212F9D0D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Лишився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тільки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один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кінь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стояв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збоку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..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Цю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хвилину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використав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Павлусь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Він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виліз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із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куща,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підв'язав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уздечку,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заспокоїв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коня, закинув поводи на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шию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видряпався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на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сідло.Кінь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почувши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людину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коло себе,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заспокоївся.Тепер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Павлусь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поправився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сідлі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рушив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щосили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з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місця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в степ...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Татари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яких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воли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порозганяли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, не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помітили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цього.Зате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один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вартовий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татарин,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стояв за частоколом та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вступився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волам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з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дороги,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побачив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dirty="0" err="1" smtClean="0">
              <a:solidFill>
                <a:schemeClr val="accent3">
                  <a:lumMod val="75000"/>
                </a:schemeClr>
              </a:solidFill>
            </a:rPr>
            <a:t>Павлуся</a:t>
          </a:r>
          <a:r>
            <a:rPr lang="ru-RU" sz="1600" b="1" dirty="0" smtClean="0">
              <a:solidFill>
                <a:schemeClr val="accent3">
                  <a:lumMod val="75000"/>
                </a:schemeClr>
              </a:solidFill>
            </a:rPr>
            <a:t>».</a:t>
          </a:r>
          <a:endParaRPr lang="uk-UA" sz="1600" b="1" dirty="0">
            <a:solidFill>
              <a:schemeClr val="accent3">
                <a:lumMod val="75000"/>
              </a:schemeClr>
            </a:solidFill>
          </a:endParaRPr>
        </a:p>
      </dgm:t>
    </dgm:pt>
    <dgm:pt modelId="{AD4AEA8C-AA90-4A42-A6B2-C211483007CF}" type="parTrans" cxnId="{A76F75C9-D773-4CA8-B520-94B27D95383A}">
      <dgm:prSet/>
      <dgm:spPr/>
      <dgm:t>
        <a:bodyPr/>
        <a:lstStyle/>
        <a:p>
          <a:endParaRPr lang="uk-UA"/>
        </a:p>
      </dgm:t>
    </dgm:pt>
    <dgm:pt modelId="{AE4FC80C-F97D-4235-8D14-F7A77A03097D}" type="sibTrans" cxnId="{A76F75C9-D773-4CA8-B520-94B27D95383A}">
      <dgm:prSet/>
      <dgm:spPr/>
      <dgm:t>
        <a:bodyPr/>
        <a:lstStyle/>
        <a:p>
          <a:endParaRPr lang="uk-UA"/>
        </a:p>
      </dgm:t>
    </dgm:pt>
    <dgm:pt modelId="{E9C95A27-7D53-4F4E-8901-52A6770F16C4}" type="pres">
      <dgm:prSet presAssocID="{55547449-77AC-419D-A5D3-70CDE942D24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1A6061F-5BF6-43EA-85EA-01F18A239816}" type="pres">
      <dgm:prSet presAssocID="{55547449-77AC-419D-A5D3-70CDE942D243}" presName="bkgdShp" presStyleLbl="alignAccFollowNode1" presStyleIdx="0" presStyleCnt="1"/>
      <dgm:spPr/>
    </dgm:pt>
    <dgm:pt modelId="{822F1B73-2E6E-45DB-975F-F72F9434A929}" type="pres">
      <dgm:prSet presAssocID="{55547449-77AC-419D-A5D3-70CDE942D243}" presName="linComp" presStyleCnt="0"/>
      <dgm:spPr/>
    </dgm:pt>
    <dgm:pt modelId="{024A110C-2B8D-431F-A796-8ACD9F002BD1}" type="pres">
      <dgm:prSet presAssocID="{E57E274B-2522-4425-BBB6-34AC9C7B2A0A}" presName="compNode" presStyleCnt="0"/>
      <dgm:spPr/>
    </dgm:pt>
    <dgm:pt modelId="{A77D33F8-A23D-4A5B-AAD9-0E5C590B5166}" type="pres">
      <dgm:prSet presAssocID="{E57E274B-2522-4425-BBB6-34AC9C7B2A0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D5A635F-D454-4425-803F-9A280F00A1DF}" type="pres">
      <dgm:prSet presAssocID="{E57E274B-2522-4425-BBB6-34AC9C7B2A0A}" presName="invisiNode" presStyleLbl="node1" presStyleIdx="0" presStyleCnt="2"/>
      <dgm:spPr/>
    </dgm:pt>
    <dgm:pt modelId="{1E87603D-85B8-4676-B9EA-154F2F4B9032}" type="pres">
      <dgm:prSet presAssocID="{E57E274B-2522-4425-BBB6-34AC9C7B2A0A}" presName="imagNode" presStyleLbl="fgImgPlace1" presStyleIdx="0" presStyleCnt="2" custScaleX="81633" custScaleY="12835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DA12C26-989A-49C8-9C20-3042A8D33ABF}" type="pres">
      <dgm:prSet presAssocID="{5FE74584-06AE-4D71-B290-5D01C0510CE2}" presName="sibTrans" presStyleLbl="sibTrans2D1" presStyleIdx="0" presStyleCnt="0"/>
      <dgm:spPr/>
      <dgm:t>
        <a:bodyPr/>
        <a:lstStyle/>
        <a:p>
          <a:endParaRPr lang="uk-UA"/>
        </a:p>
      </dgm:t>
    </dgm:pt>
    <dgm:pt modelId="{13D0CD74-EDA1-4F66-820F-8FE98CDE646B}" type="pres">
      <dgm:prSet presAssocID="{833780AC-40B6-49AC-9A19-7340212F9D0D}" presName="compNode" presStyleCnt="0"/>
      <dgm:spPr/>
    </dgm:pt>
    <dgm:pt modelId="{9BE71520-23C7-4422-B5AE-97CFC4A33DE1}" type="pres">
      <dgm:prSet presAssocID="{833780AC-40B6-49AC-9A19-7340212F9D0D}" presName="node" presStyleLbl="node1" presStyleIdx="1" presStyleCnt="2" custScaleY="11949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375547D-51A3-44B2-B076-D29011C93103}" type="pres">
      <dgm:prSet presAssocID="{833780AC-40B6-49AC-9A19-7340212F9D0D}" presName="invisiNode" presStyleLbl="node1" presStyleIdx="1" presStyleCnt="2"/>
      <dgm:spPr/>
    </dgm:pt>
    <dgm:pt modelId="{EF802091-3768-4EC3-875B-0A75C4C31847}" type="pres">
      <dgm:prSet presAssocID="{833780AC-40B6-49AC-9A19-7340212F9D0D}" presName="imagNode" presStyleLbl="fgImgPlace1" presStyleIdx="1" presStyleCnt="2" custScaleY="12011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4D1B7DE0-AA52-4A86-8885-4041AEB99A1C}" type="presOf" srcId="{5FE74584-06AE-4D71-B290-5D01C0510CE2}" destId="{4DA12C26-989A-49C8-9C20-3042A8D33ABF}" srcOrd="0" destOrd="0" presId="urn:microsoft.com/office/officeart/2005/8/layout/pList2"/>
    <dgm:cxn modelId="{109657BE-C49E-455B-ABAE-FE6061F8ACAA}" type="presOf" srcId="{E57E274B-2522-4425-BBB6-34AC9C7B2A0A}" destId="{A77D33F8-A23D-4A5B-AAD9-0E5C590B5166}" srcOrd="0" destOrd="0" presId="urn:microsoft.com/office/officeart/2005/8/layout/pList2"/>
    <dgm:cxn modelId="{CB1CECA2-FC30-4A5F-AD4C-BE917C756090}" type="presOf" srcId="{55547449-77AC-419D-A5D3-70CDE942D243}" destId="{E9C95A27-7D53-4F4E-8901-52A6770F16C4}" srcOrd="0" destOrd="0" presId="urn:microsoft.com/office/officeart/2005/8/layout/pList2"/>
    <dgm:cxn modelId="{A76F75C9-D773-4CA8-B520-94B27D95383A}" srcId="{55547449-77AC-419D-A5D3-70CDE942D243}" destId="{833780AC-40B6-49AC-9A19-7340212F9D0D}" srcOrd="1" destOrd="0" parTransId="{AD4AEA8C-AA90-4A42-A6B2-C211483007CF}" sibTransId="{AE4FC80C-F97D-4235-8D14-F7A77A03097D}"/>
    <dgm:cxn modelId="{4C82C572-ED07-4A94-B213-D7A469BB6D78}" type="presOf" srcId="{833780AC-40B6-49AC-9A19-7340212F9D0D}" destId="{9BE71520-23C7-4422-B5AE-97CFC4A33DE1}" srcOrd="0" destOrd="0" presId="urn:microsoft.com/office/officeart/2005/8/layout/pList2"/>
    <dgm:cxn modelId="{82657916-06F9-4F13-B15C-EB2FB418EA98}" srcId="{55547449-77AC-419D-A5D3-70CDE942D243}" destId="{E57E274B-2522-4425-BBB6-34AC9C7B2A0A}" srcOrd="0" destOrd="0" parTransId="{81E42F81-A448-4567-A20F-264F274B5193}" sibTransId="{5FE74584-06AE-4D71-B290-5D01C0510CE2}"/>
    <dgm:cxn modelId="{EAC4FF7D-584A-462E-8048-1BB0F431C26B}" type="presParOf" srcId="{E9C95A27-7D53-4F4E-8901-52A6770F16C4}" destId="{11A6061F-5BF6-43EA-85EA-01F18A239816}" srcOrd="0" destOrd="0" presId="urn:microsoft.com/office/officeart/2005/8/layout/pList2"/>
    <dgm:cxn modelId="{F7C5301B-9206-4272-9EA0-7C716EB359D3}" type="presParOf" srcId="{E9C95A27-7D53-4F4E-8901-52A6770F16C4}" destId="{822F1B73-2E6E-45DB-975F-F72F9434A929}" srcOrd="1" destOrd="0" presId="urn:microsoft.com/office/officeart/2005/8/layout/pList2"/>
    <dgm:cxn modelId="{CD069385-7886-4470-9A7E-42374ED65A2F}" type="presParOf" srcId="{822F1B73-2E6E-45DB-975F-F72F9434A929}" destId="{024A110C-2B8D-431F-A796-8ACD9F002BD1}" srcOrd="0" destOrd="0" presId="urn:microsoft.com/office/officeart/2005/8/layout/pList2"/>
    <dgm:cxn modelId="{97BA5690-7DC0-4129-8118-A77405039F15}" type="presParOf" srcId="{024A110C-2B8D-431F-A796-8ACD9F002BD1}" destId="{A77D33F8-A23D-4A5B-AAD9-0E5C590B5166}" srcOrd="0" destOrd="0" presId="urn:microsoft.com/office/officeart/2005/8/layout/pList2"/>
    <dgm:cxn modelId="{13228E42-7D3E-411F-8087-50873D2B777A}" type="presParOf" srcId="{024A110C-2B8D-431F-A796-8ACD9F002BD1}" destId="{DD5A635F-D454-4425-803F-9A280F00A1DF}" srcOrd="1" destOrd="0" presId="urn:microsoft.com/office/officeart/2005/8/layout/pList2"/>
    <dgm:cxn modelId="{822B8131-5B8C-4F06-AD1E-6D4590C54034}" type="presParOf" srcId="{024A110C-2B8D-431F-A796-8ACD9F002BD1}" destId="{1E87603D-85B8-4676-B9EA-154F2F4B9032}" srcOrd="2" destOrd="0" presId="urn:microsoft.com/office/officeart/2005/8/layout/pList2"/>
    <dgm:cxn modelId="{65354DC3-F7D5-4682-82AD-9FE046DB5CD5}" type="presParOf" srcId="{822F1B73-2E6E-45DB-975F-F72F9434A929}" destId="{4DA12C26-989A-49C8-9C20-3042A8D33ABF}" srcOrd="1" destOrd="0" presId="urn:microsoft.com/office/officeart/2005/8/layout/pList2"/>
    <dgm:cxn modelId="{980A217F-0A29-4949-808F-43C40BDE5B7F}" type="presParOf" srcId="{822F1B73-2E6E-45DB-975F-F72F9434A929}" destId="{13D0CD74-EDA1-4F66-820F-8FE98CDE646B}" srcOrd="2" destOrd="0" presId="urn:microsoft.com/office/officeart/2005/8/layout/pList2"/>
    <dgm:cxn modelId="{EC36B1D9-0243-4E4F-B234-861B42BD0D96}" type="presParOf" srcId="{13D0CD74-EDA1-4F66-820F-8FE98CDE646B}" destId="{9BE71520-23C7-4422-B5AE-97CFC4A33DE1}" srcOrd="0" destOrd="0" presId="urn:microsoft.com/office/officeart/2005/8/layout/pList2"/>
    <dgm:cxn modelId="{45086087-3889-4CDE-A77C-E08DDE5C19C9}" type="presParOf" srcId="{13D0CD74-EDA1-4F66-820F-8FE98CDE646B}" destId="{0375547D-51A3-44B2-B076-D29011C93103}" srcOrd="1" destOrd="0" presId="urn:microsoft.com/office/officeart/2005/8/layout/pList2"/>
    <dgm:cxn modelId="{D3FA1DB2-77A7-4BC9-878E-B2AC1129FAD3}" type="presParOf" srcId="{13D0CD74-EDA1-4F66-820F-8FE98CDE646B}" destId="{EF802091-3768-4EC3-875B-0A75C4C31847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B8E357-F581-4596-A573-9498E77E8BD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A3BB944-C653-4D3F-8A34-42F24CF85A78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“— 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Як не знати? Це мій рід... Я Павло Судак...— </a:t>
          </a:r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Братіку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 мій рідний, — заговорив Петро і кинувся хлопця обіймати: — Ти й не пізнав мене, я ж Петро...Павлусь дуже </a:t>
          </a:r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зрадів</a:t>
          </a:r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...”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endParaRPr lang="uk-UA" b="1" dirty="0">
            <a:solidFill>
              <a:schemeClr val="accent3">
                <a:lumMod val="75000"/>
              </a:schemeClr>
            </a:solidFill>
          </a:endParaRPr>
        </a:p>
      </dgm:t>
    </dgm:pt>
    <dgm:pt modelId="{C3045855-C210-4A9C-BFE1-6219514A82C2}" type="parTrans" cxnId="{2178D03B-BA06-418D-8D27-619C394073C7}">
      <dgm:prSet/>
      <dgm:spPr/>
      <dgm:t>
        <a:bodyPr/>
        <a:lstStyle/>
        <a:p>
          <a:endParaRPr lang="uk-UA"/>
        </a:p>
      </dgm:t>
    </dgm:pt>
    <dgm:pt modelId="{9BD1F233-3EB0-40ED-8865-5E1A19FB013E}" type="sibTrans" cxnId="{2178D03B-BA06-418D-8D27-619C394073C7}">
      <dgm:prSet/>
      <dgm:spPr/>
      <dgm:t>
        <a:bodyPr/>
        <a:lstStyle/>
        <a:p>
          <a:endParaRPr lang="uk-UA"/>
        </a:p>
      </dgm:t>
    </dgm:pt>
    <dgm:pt modelId="{1AD5EA1D-02A5-490B-AF23-312E73A0264E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Ніж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пішов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по руках, а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вартовий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татарин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не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догадувався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нічого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Поглянувши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бранців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лежали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вкупі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, не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рухаючись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він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пішов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далі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Бранці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одначе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не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рухались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дожидаючи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слушного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часу. Та в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тій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хвилині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пригнало в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кіш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кілька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татар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стали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щось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балакати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Від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того в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коші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наче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запалило.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Татари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сідали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на вози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почали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рушати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з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місця.Бранці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посхапувалися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гуртом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скочили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над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беріг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ріки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комиш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. За ними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пігнало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багато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й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таких,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не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вспіли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розв'язати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руки».</a:t>
          </a:r>
          <a:r>
            <a:rPr lang="ru-RU" dirty="0" smtClean="0"/>
            <a:t> </a:t>
          </a:r>
          <a:endParaRPr lang="uk-UA" dirty="0"/>
        </a:p>
      </dgm:t>
    </dgm:pt>
    <dgm:pt modelId="{4407A622-97AF-48C8-AEF2-5EA39770F746}" type="parTrans" cxnId="{AC051E95-12AD-44A6-B79C-56F3B349AE76}">
      <dgm:prSet/>
      <dgm:spPr/>
      <dgm:t>
        <a:bodyPr/>
        <a:lstStyle/>
        <a:p>
          <a:endParaRPr lang="uk-UA"/>
        </a:p>
      </dgm:t>
    </dgm:pt>
    <dgm:pt modelId="{23100184-BDFD-4C47-9C09-FC0FD88BB3D2}" type="sibTrans" cxnId="{AC051E95-12AD-44A6-B79C-56F3B349AE76}">
      <dgm:prSet/>
      <dgm:spPr/>
      <dgm:t>
        <a:bodyPr/>
        <a:lstStyle/>
        <a:p>
          <a:endParaRPr lang="uk-UA"/>
        </a:p>
      </dgm:t>
    </dgm:pt>
    <dgm:pt modelId="{1F5ADD8C-48A0-4E2B-867C-8BA8B91A2C3A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“Тоді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Павлусь устав тихенько, надягнув на себе кожушину, взяв сумку з сухарями в брата, його дві пістолі, </a:t>
          </a:r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мішочок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 з кулями й ріжок з порохом, </a:t>
          </a:r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припняв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 свою шаблю і пішов, несучи своє сідло на голові поміж сплячих козаків просто до того місця, де паслися коні. Знайшов свого коня і обережно виїхав помежи ватри вартових козаків у степ. Від'їхавши на таку віддаль, що його кулею не досягне, він потиснув коня і </a:t>
          </a:r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пігнав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b="1" dirty="0" err="1" smtClean="0">
              <a:solidFill>
                <a:schemeClr val="accent3">
                  <a:lumMod val="75000"/>
                </a:schemeClr>
              </a:solidFill>
            </a:rPr>
            <a:t>скоком”</a:t>
          </a:r>
          <a:r>
            <a:rPr lang="uk-UA" b="1" dirty="0" smtClean="0">
              <a:solidFill>
                <a:schemeClr val="accent3">
                  <a:lumMod val="75000"/>
                </a:schemeClr>
              </a:solidFill>
            </a:rPr>
            <a:t>.</a:t>
          </a:r>
          <a:endParaRPr lang="uk-UA" b="1" dirty="0">
            <a:solidFill>
              <a:schemeClr val="accent3">
                <a:lumMod val="75000"/>
              </a:schemeClr>
            </a:solidFill>
          </a:endParaRPr>
        </a:p>
      </dgm:t>
    </dgm:pt>
    <dgm:pt modelId="{B2558D63-86D4-4A28-8380-67397BBC6E5D}" type="parTrans" cxnId="{5E36BDDF-7F16-4683-BCBF-79B36795BC84}">
      <dgm:prSet/>
      <dgm:spPr/>
    </dgm:pt>
    <dgm:pt modelId="{D69A2C08-E914-4ACF-A11A-38159DDE9D77}" type="sibTrans" cxnId="{5E36BDDF-7F16-4683-BCBF-79B36795BC84}">
      <dgm:prSet/>
      <dgm:spPr/>
    </dgm:pt>
    <dgm:pt modelId="{282D846B-1557-4DF4-B65A-6AFFAF92CD55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Він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прокинувся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вранці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від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того,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хтось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сильно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штовхнув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його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бік.Чоловік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був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одягнений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в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подерту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замазану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одежу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татарську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шапку. На ногах у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нього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були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постоли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пов'язані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мотузками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. Лице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чорне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пожовкле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та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розкуйовджена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чорна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борода. Не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було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ньому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нічого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нагадувало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б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козака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. Вся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зброя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нього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—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довгий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ніж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за поясом.—— Вставай,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козаче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пора в дорогу! — гукнув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плюнув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крізь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зуби...Павлусь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присів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лежанці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й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таки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налякався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Таж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: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це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напевно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харциз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розбишака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, про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яких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стільки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від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дідуся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b="1" i="0" dirty="0" err="1" smtClean="0">
              <a:solidFill>
                <a:schemeClr val="accent3">
                  <a:lumMod val="75000"/>
                </a:schemeClr>
              </a:solidFill>
            </a:rPr>
            <a:t>наслухався</a:t>
          </a:r>
          <a:r>
            <a:rPr lang="ru-RU" b="1" i="0" dirty="0" smtClean="0">
              <a:solidFill>
                <a:schemeClr val="accent3">
                  <a:lumMod val="75000"/>
                </a:schemeClr>
              </a:solidFill>
            </a:rPr>
            <a:t>».</a:t>
          </a:r>
          <a:endParaRPr lang="uk-UA" b="1" dirty="0">
            <a:solidFill>
              <a:schemeClr val="accent3">
                <a:lumMod val="75000"/>
              </a:schemeClr>
            </a:solidFill>
          </a:endParaRPr>
        </a:p>
      </dgm:t>
    </dgm:pt>
    <dgm:pt modelId="{26851E29-C944-47FF-9179-2AEAFF697511}" type="parTrans" cxnId="{3104C81E-4329-4A62-8E79-3E76F45CD3E2}">
      <dgm:prSet/>
      <dgm:spPr/>
    </dgm:pt>
    <dgm:pt modelId="{152BAD30-9DB4-4ECF-88EB-D4BE2B232FFB}" type="sibTrans" cxnId="{3104C81E-4329-4A62-8E79-3E76F45CD3E2}">
      <dgm:prSet/>
      <dgm:spPr/>
    </dgm:pt>
    <dgm:pt modelId="{AA9EC593-7355-4F57-9EFC-CB49A64EBB8B}" type="pres">
      <dgm:prSet presAssocID="{44B8E357-F581-4596-A573-9498E77E8B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41F15A1-5DEB-4B7B-85AA-88A7377B6798}" type="pres">
      <dgm:prSet presAssocID="{DA3BB944-C653-4D3F-8A34-42F24CF85A78}" presName="parentText" presStyleLbl="node1" presStyleIdx="0" presStyleCnt="4" custScaleY="519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B1147C0-D39B-4A33-815F-B4A54418AAED}" type="pres">
      <dgm:prSet presAssocID="{9BD1F233-3EB0-40ED-8865-5E1A19FB013E}" presName="spacer" presStyleCnt="0"/>
      <dgm:spPr/>
    </dgm:pt>
    <dgm:pt modelId="{87065B59-198C-4A8F-8184-A8C7DF4627F0}" type="pres">
      <dgm:prSet presAssocID="{1AD5EA1D-02A5-490B-AF23-312E73A0264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CD0E142-F945-44F7-93E0-DB70F0948144}" type="pres">
      <dgm:prSet presAssocID="{23100184-BDFD-4C47-9C09-FC0FD88BB3D2}" presName="spacer" presStyleCnt="0"/>
      <dgm:spPr/>
    </dgm:pt>
    <dgm:pt modelId="{C5F752EE-0F2E-4AFE-871A-E85344948521}" type="pres">
      <dgm:prSet presAssocID="{1F5ADD8C-48A0-4E2B-867C-8BA8B91A2C3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C30BFF-548E-490A-98AB-246BF9BC5EC8}" type="pres">
      <dgm:prSet presAssocID="{D69A2C08-E914-4ACF-A11A-38159DDE9D77}" presName="spacer" presStyleCnt="0"/>
      <dgm:spPr/>
    </dgm:pt>
    <dgm:pt modelId="{6D2111F8-7ADA-4643-8100-BFA4556499C2}" type="pres">
      <dgm:prSet presAssocID="{282D846B-1557-4DF4-B65A-6AFFAF92CD5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C051E95-12AD-44A6-B79C-56F3B349AE76}" srcId="{44B8E357-F581-4596-A573-9498E77E8BD6}" destId="{1AD5EA1D-02A5-490B-AF23-312E73A0264E}" srcOrd="1" destOrd="0" parTransId="{4407A622-97AF-48C8-AEF2-5EA39770F746}" sibTransId="{23100184-BDFD-4C47-9C09-FC0FD88BB3D2}"/>
    <dgm:cxn modelId="{0963C188-9487-4846-B826-24F9FCCD23A9}" type="presOf" srcId="{44B8E357-F581-4596-A573-9498E77E8BD6}" destId="{AA9EC593-7355-4F57-9EFC-CB49A64EBB8B}" srcOrd="0" destOrd="0" presId="urn:microsoft.com/office/officeart/2005/8/layout/vList2"/>
    <dgm:cxn modelId="{2178D03B-BA06-418D-8D27-619C394073C7}" srcId="{44B8E357-F581-4596-A573-9498E77E8BD6}" destId="{DA3BB944-C653-4D3F-8A34-42F24CF85A78}" srcOrd="0" destOrd="0" parTransId="{C3045855-C210-4A9C-BFE1-6219514A82C2}" sibTransId="{9BD1F233-3EB0-40ED-8865-5E1A19FB013E}"/>
    <dgm:cxn modelId="{D6465EDC-8126-4C2F-A73B-F163CC4805DF}" type="presOf" srcId="{DA3BB944-C653-4D3F-8A34-42F24CF85A78}" destId="{E41F15A1-5DEB-4B7B-85AA-88A7377B6798}" srcOrd="0" destOrd="0" presId="urn:microsoft.com/office/officeart/2005/8/layout/vList2"/>
    <dgm:cxn modelId="{3104C81E-4329-4A62-8E79-3E76F45CD3E2}" srcId="{44B8E357-F581-4596-A573-9498E77E8BD6}" destId="{282D846B-1557-4DF4-B65A-6AFFAF92CD55}" srcOrd="3" destOrd="0" parTransId="{26851E29-C944-47FF-9179-2AEAFF697511}" sibTransId="{152BAD30-9DB4-4ECF-88EB-D4BE2B232FFB}"/>
    <dgm:cxn modelId="{0416C2E4-28CF-43BA-9A8A-F1C2CC9982DA}" type="presOf" srcId="{1AD5EA1D-02A5-490B-AF23-312E73A0264E}" destId="{87065B59-198C-4A8F-8184-A8C7DF4627F0}" srcOrd="0" destOrd="0" presId="urn:microsoft.com/office/officeart/2005/8/layout/vList2"/>
    <dgm:cxn modelId="{C26A893C-A81C-47A0-82FD-41A62D719A91}" type="presOf" srcId="{1F5ADD8C-48A0-4E2B-867C-8BA8B91A2C3A}" destId="{C5F752EE-0F2E-4AFE-871A-E85344948521}" srcOrd="0" destOrd="0" presId="urn:microsoft.com/office/officeart/2005/8/layout/vList2"/>
    <dgm:cxn modelId="{5E36BDDF-7F16-4683-BCBF-79B36795BC84}" srcId="{44B8E357-F581-4596-A573-9498E77E8BD6}" destId="{1F5ADD8C-48A0-4E2B-867C-8BA8B91A2C3A}" srcOrd="2" destOrd="0" parTransId="{B2558D63-86D4-4A28-8380-67397BBC6E5D}" sibTransId="{D69A2C08-E914-4ACF-A11A-38159DDE9D77}"/>
    <dgm:cxn modelId="{278A573F-FB27-4FED-AE21-71B6E544612B}" type="presOf" srcId="{282D846B-1557-4DF4-B65A-6AFFAF92CD55}" destId="{6D2111F8-7ADA-4643-8100-BFA4556499C2}" srcOrd="0" destOrd="0" presId="urn:microsoft.com/office/officeart/2005/8/layout/vList2"/>
    <dgm:cxn modelId="{0028BC20-D383-4E12-B21A-B63325BCE95D}" type="presParOf" srcId="{AA9EC593-7355-4F57-9EFC-CB49A64EBB8B}" destId="{E41F15A1-5DEB-4B7B-85AA-88A7377B6798}" srcOrd="0" destOrd="0" presId="urn:microsoft.com/office/officeart/2005/8/layout/vList2"/>
    <dgm:cxn modelId="{57FB31BB-548E-4742-A1DA-4C06B9E82DFD}" type="presParOf" srcId="{AA9EC593-7355-4F57-9EFC-CB49A64EBB8B}" destId="{8B1147C0-D39B-4A33-815F-B4A54418AAED}" srcOrd="1" destOrd="0" presId="urn:microsoft.com/office/officeart/2005/8/layout/vList2"/>
    <dgm:cxn modelId="{BE0F7B96-26E6-411C-87D1-BF1E19505206}" type="presParOf" srcId="{AA9EC593-7355-4F57-9EFC-CB49A64EBB8B}" destId="{87065B59-198C-4A8F-8184-A8C7DF4627F0}" srcOrd="2" destOrd="0" presId="urn:microsoft.com/office/officeart/2005/8/layout/vList2"/>
    <dgm:cxn modelId="{E8AFAAC0-65AB-4091-A67A-2E07BEAE3D4D}" type="presParOf" srcId="{AA9EC593-7355-4F57-9EFC-CB49A64EBB8B}" destId="{8CD0E142-F945-44F7-93E0-DB70F0948144}" srcOrd="3" destOrd="0" presId="urn:microsoft.com/office/officeart/2005/8/layout/vList2"/>
    <dgm:cxn modelId="{3853E84C-1733-4699-BC84-DFFA16656242}" type="presParOf" srcId="{AA9EC593-7355-4F57-9EFC-CB49A64EBB8B}" destId="{C5F752EE-0F2E-4AFE-871A-E85344948521}" srcOrd="4" destOrd="0" presId="urn:microsoft.com/office/officeart/2005/8/layout/vList2"/>
    <dgm:cxn modelId="{0B227C0D-9857-45A5-AF03-72EE1F014C5A}" type="presParOf" srcId="{AA9EC593-7355-4F57-9EFC-CB49A64EBB8B}" destId="{74C30BFF-548E-490A-98AB-246BF9BC5EC8}" srcOrd="5" destOrd="0" presId="urn:microsoft.com/office/officeart/2005/8/layout/vList2"/>
    <dgm:cxn modelId="{F431EF76-1861-45EF-BD14-1E04DC81FCFF}" type="presParOf" srcId="{AA9EC593-7355-4F57-9EFC-CB49A64EBB8B}" destId="{6D2111F8-7ADA-4643-8100-BFA4556499C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5381E90-6585-40D6-9383-D7F6F386338D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FAB2D5D3-88BA-4773-8523-516EC9B1D4D1}">
      <dgm:prSet/>
      <dgm:spPr/>
      <dgm:t>
        <a:bodyPr/>
        <a:lstStyle/>
        <a:p>
          <a:pPr rtl="0"/>
          <a:r>
            <a:rPr lang="ru-RU" b="1" dirty="0" err="1" smtClean="0">
              <a:solidFill>
                <a:srgbClr val="C00000"/>
              </a:solidFill>
            </a:rPr>
            <a:t>ставлення</a:t>
          </a:r>
          <a:r>
            <a:rPr lang="ru-RU" b="1" dirty="0" smtClean="0">
              <a:solidFill>
                <a:srgbClr val="C00000"/>
              </a:solidFill>
            </a:rPr>
            <a:t> до </a:t>
          </a:r>
          <a:r>
            <a:rPr lang="ru-RU" b="1" dirty="0" err="1" smtClean="0">
              <a:solidFill>
                <a:srgbClr val="C00000"/>
              </a:solidFill>
            </a:rPr>
            <a:t>людини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перейняте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турботою</a:t>
          </a:r>
          <a:r>
            <a:rPr lang="ru-RU" b="1" dirty="0" smtClean="0">
              <a:solidFill>
                <a:srgbClr val="C00000"/>
              </a:solidFill>
            </a:rPr>
            <a:t> про </a:t>
          </a:r>
          <a:r>
            <a:rPr lang="ru-RU" b="1" dirty="0" err="1" smtClean="0">
              <a:solidFill>
                <a:srgbClr val="C00000"/>
              </a:solidFill>
            </a:rPr>
            <a:t>її</a:t>
          </a:r>
          <a:r>
            <a:rPr lang="ru-RU" b="1" dirty="0" smtClean="0">
              <a:solidFill>
                <a:srgbClr val="C00000"/>
              </a:solidFill>
            </a:rPr>
            <a:t> благо</a:t>
          </a:r>
        </a:p>
        <a:p>
          <a:pPr rtl="0"/>
          <a:endParaRPr lang="uk-UA" dirty="0"/>
        </a:p>
      </dgm:t>
    </dgm:pt>
    <dgm:pt modelId="{61CEA1EE-E93F-4FC9-A208-958C67AF1617}" type="parTrans" cxnId="{D4059AD9-2C41-4F3D-B39C-DA263982C19E}">
      <dgm:prSet/>
      <dgm:spPr/>
      <dgm:t>
        <a:bodyPr/>
        <a:lstStyle/>
        <a:p>
          <a:endParaRPr lang="uk-UA"/>
        </a:p>
      </dgm:t>
    </dgm:pt>
    <dgm:pt modelId="{19A7376B-2CA5-4DF7-A525-8A433A4903BC}" type="sibTrans" cxnId="{D4059AD9-2C41-4F3D-B39C-DA263982C19E}">
      <dgm:prSet/>
      <dgm:spPr/>
      <dgm:t>
        <a:bodyPr/>
        <a:lstStyle/>
        <a:p>
          <a:endParaRPr lang="uk-UA"/>
        </a:p>
      </dgm:t>
    </dgm:pt>
    <dgm:pt modelId="{E4E651EA-8855-42B0-B1BC-3833A53EAACF}">
      <dgm:prSet custT="1"/>
      <dgm:spPr/>
      <dgm:t>
        <a:bodyPr/>
        <a:lstStyle/>
        <a:p>
          <a:pPr rtl="0"/>
          <a:r>
            <a:rPr lang="ru-RU" sz="2400" b="1" dirty="0" err="1" smtClean="0">
              <a:solidFill>
                <a:srgbClr val="C00000"/>
              </a:solidFill>
            </a:rPr>
            <a:t>визнання</a:t>
          </a:r>
          <a:r>
            <a:rPr lang="ru-RU" sz="2400" b="1" dirty="0" smtClean="0">
              <a:solidFill>
                <a:srgbClr val="C00000"/>
              </a:solidFill>
            </a:rPr>
            <a:t> </a:t>
          </a:r>
        </a:p>
        <a:p>
          <a:pPr rtl="0"/>
          <a:r>
            <a:rPr lang="ru-RU" sz="2400" b="1" dirty="0" err="1" smtClean="0">
              <a:solidFill>
                <a:srgbClr val="C00000"/>
              </a:solidFill>
            </a:rPr>
            <a:t>людини</a:t>
          </a:r>
          <a:r>
            <a:rPr lang="ru-RU" sz="2400" b="1" dirty="0" smtClean="0">
              <a:solidFill>
                <a:srgbClr val="C00000"/>
              </a:solidFill>
            </a:rPr>
            <a:t> </a:t>
          </a:r>
          <a:r>
            <a:rPr lang="ru-RU" sz="2400" b="1" dirty="0" err="1" smtClean="0">
              <a:solidFill>
                <a:srgbClr val="C00000"/>
              </a:solidFill>
            </a:rPr>
            <a:t>найвищою</a:t>
          </a:r>
          <a:r>
            <a:rPr lang="ru-RU" sz="2400" b="1" dirty="0" smtClean="0">
              <a:solidFill>
                <a:srgbClr val="C00000"/>
              </a:solidFill>
            </a:rPr>
            <a:t> </a:t>
          </a:r>
        </a:p>
        <a:p>
          <a:pPr rtl="0"/>
          <a:r>
            <a:rPr lang="ru-RU" sz="2400" b="1" dirty="0" err="1" smtClean="0">
              <a:solidFill>
                <a:srgbClr val="C00000"/>
              </a:solidFill>
            </a:rPr>
            <a:t>цінністю</a:t>
          </a:r>
          <a:r>
            <a:rPr lang="ru-RU" sz="2400" b="1" dirty="0" smtClean="0">
              <a:solidFill>
                <a:srgbClr val="C00000"/>
              </a:solidFill>
            </a:rPr>
            <a:t> у </a:t>
          </a:r>
          <a:r>
            <a:rPr lang="ru-RU" sz="2400" b="1" dirty="0" err="1" smtClean="0">
              <a:solidFill>
                <a:srgbClr val="C00000"/>
              </a:solidFill>
            </a:rPr>
            <a:t>світі</a:t>
          </a:r>
          <a:endParaRPr lang="uk-UA" sz="2400" dirty="0">
            <a:solidFill>
              <a:srgbClr val="C00000"/>
            </a:solidFill>
          </a:endParaRPr>
        </a:p>
      </dgm:t>
    </dgm:pt>
    <dgm:pt modelId="{78F55C5A-2B44-403B-91DE-46F204E7103B}" type="parTrans" cxnId="{981962E2-715B-4FD7-BBE0-630FB86B9032}">
      <dgm:prSet/>
      <dgm:spPr/>
      <dgm:t>
        <a:bodyPr/>
        <a:lstStyle/>
        <a:p>
          <a:endParaRPr lang="uk-UA"/>
        </a:p>
      </dgm:t>
    </dgm:pt>
    <dgm:pt modelId="{D395F3E1-0A65-4F31-A38C-5611E86E4741}" type="sibTrans" cxnId="{981962E2-715B-4FD7-BBE0-630FB86B9032}">
      <dgm:prSet/>
      <dgm:spPr/>
      <dgm:t>
        <a:bodyPr/>
        <a:lstStyle/>
        <a:p>
          <a:endParaRPr lang="uk-UA"/>
        </a:p>
      </dgm:t>
    </dgm:pt>
    <dgm:pt modelId="{8080B13D-7913-42C3-A252-25EE69C81652}">
      <dgm:prSet/>
      <dgm:spPr/>
      <dgm:t>
        <a:bodyPr/>
        <a:lstStyle/>
        <a:p>
          <a:pPr rtl="0"/>
          <a:r>
            <a:rPr lang="ru-RU" b="1" dirty="0" err="1" smtClean="0">
              <a:solidFill>
                <a:srgbClr val="C00000"/>
              </a:solidFill>
            </a:rPr>
            <a:t>повага</a:t>
          </a:r>
          <a:r>
            <a:rPr lang="ru-RU" b="1" dirty="0" smtClean="0">
              <a:solidFill>
                <a:srgbClr val="C00000"/>
              </a:solidFill>
            </a:rPr>
            <a:t> до </a:t>
          </a:r>
          <a:r>
            <a:rPr lang="ru-RU" b="1" dirty="0" err="1" smtClean="0">
              <a:solidFill>
                <a:srgbClr val="C00000"/>
              </a:solidFill>
            </a:rPr>
            <a:t>гідності</a:t>
          </a:r>
          <a:r>
            <a:rPr lang="ru-RU" b="1" dirty="0" smtClean="0">
              <a:solidFill>
                <a:srgbClr val="C00000"/>
              </a:solidFill>
            </a:rPr>
            <a:t>   </a:t>
          </a:r>
          <a:r>
            <a:rPr lang="ru-RU" b="1" dirty="0" err="1" smtClean="0">
              <a:solidFill>
                <a:srgbClr val="C00000"/>
              </a:solidFill>
            </a:rPr>
            <a:t>людини</a:t>
          </a:r>
          <a:r>
            <a:rPr lang="ru-RU" b="1" dirty="0" smtClean="0">
              <a:solidFill>
                <a:srgbClr val="C00000"/>
              </a:solidFill>
            </a:rPr>
            <a:t/>
          </a:r>
          <a:br>
            <a:rPr lang="ru-RU" b="1" dirty="0" smtClean="0">
              <a:solidFill>
                <a:srgbClr val="C00000"/>
              </a:solidFill>
            </a:rPr>
          </a:br>
          <a:endParaRPr lang="ru-RU" b="1" dirty="0">
            <a:solidFill>
              <a:srgbClr val="C00000"/>
            </a:solidFill>
          </a:endParaRPr>
        </a:p>
      </dgm:t>
    </dgm:pt>
    <dgm:pt modelId="{D4F173BB-7176-4CC2-99E8-42C21BA081B4}" type="parTrans" cxnId="{CFF81AF6-9998-4086-83C0-38F6E6416D60}">
      <dgm:prSet/>
      <dgm:spPr/>
      <dgm:t>
        <a:bodyPr/>
        <a:lstStyle/>
        <a:p>
          <a:endParaRPr lang="uk-UA"/>
        </a:p>
      </dgm:t>
    </dgm:pt>
    <dgm:pt modelId="{8DEA765E-FDE7-4D7F-995F-184E479729CB}" type="sibTrans" cxnId="{CFF81AF6-9998-4086-83C0-38F6E6416D60}">
      <dgm:prSet/>
      <dgm:spPr/>
      <dgm:t>
        <a:bodyPr/>
        <a:lstStyle/>
        <a:p>
          <a:endParaRPr lang="uk-UA"/>
        </a:p>
      </dgm:t>
    </dgm:pt>
    <dgm:pt modelId="{9F936DD2-C3C2-4266-9D4E-5F3E6A164346}" type="pres">
      <dgm:prSet presAssocID="{85381E90-6585-40D6-9383-D7F6F386338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F0614D2-AA5C-466A-8F97-27DCA4FDA435}" type="pres">
      <dgm:prSet presAssocID="{FAB2D5D3-88BA-4773-8523-516EC9B1D4D1}" presName="node" presStyleLbl="node1" presStyleIdx="0" presStyleCnt="3" custScaleX="58764" custLinFactNeighborX="-23395" custLinFactNeighborY="5718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1FFAAC-6D36-46DC-94C6-33584C6A9C65}" type="pres">
      <dgm:prSet presAssocID="{19A7376B-2CA5-4DF7-A525-8A433A4903BC}" presName="sibTrans" presStyleCnt="0"/>
      <dgm:spPr/>
    </dgm:pt>
    <dgm:pt modelId="{04C6B555-2BED-45EE-A54E-B4169A5E078A}" type="pres">
      <dgm:prSet presAssocID="{E4E651EA-8855-42B0-B1BC-3833A53EAACF}" presName="node" presStyleLbl="node1" presStyleIdx="1" presStyleCnt="3" custScaleX="57670" custLinFactNeighborX="39950" custLinFactNeighborY="-11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846EF61-B546-451E-8398-19EF7E4F2F69}" type="pres">
      <dgm:prSet presAssocID="{D395F3E1-0A65-4F31-A38C-5611E86E4741}" presName="sibTrans" presStyleCnt="0"/>
      <dgm:spPr/>
    </dgm:pt>
    <dgm:pt modelId="{7C55A780-AC70-4977-A667-16CE8752EA43}" type="pres">
      <dgm:prSet presAssocID="{8080B13D-7913-42C3-A252-25EE69C81652}" presName="node" presStyleLbl="node1" presStyleIdx="2" presStyleCnt="3" custScaleY="45523" custLinFactNeighborX="26107" custLinFactNeighborY="25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86F03D0-AF09-405F-95CF-78A92B38FDE1}" type="presOf" srcId="{E4E651EA-8855-42B0-B1BC-3833A53EAACF}" destId="{04C6B555-2BED-45EE-A54E-B4169A5E078A}" srcOrd="0" destOrd="0" presId="urn:microsoft.com/office/officeart/2005/8/layout/default"/>
    <dgm:cxn modelId="{CFF81AF6-9998-4086-83C0-38F6E6416D60}" srcId="{85381E90-6585-40D6-9383-D7F6F386338D}" destId="{8080B13D-7913-42C3-A252-25EE69C81652}" srcOrd="2" destOrd="0" parTransId="{D4F173BB-7176-4CC2-99E8-42C21BA081B4}" sibTransId="{8DEA765E-FDE7-4D7F-995F-184E479729CB}"/>
    <dgm:cxn modelId="{F2F7875A-6947-4F31-82A7-B23B77AEF4A2}" type="presOf" srcId="{8080B13D-7913-42C3-A252-25EE69C81652}" destId="{7C55A780-AC70-4977-A667-16CE8752EA43}" srcOrd="0" destOrd="0" presId="urn:microsoft.com/office/officeart/2005/8/layout/default"/>
    <dgm:cxn modelId="{5E6D025E-3120-412A-97FE-85383E0CDD22}" type="presOf" srcId="{FAB2D5D3-88BA-4773-8523-516EC9B1D4D1}" destId="{7F0614D2-AA5C-466A-8F97-27DCA4FDA435}" srcOrd="0" destOrd="0" presId="urn:microsoft.com/office/officeart/2005/8/layout/default"/>
    <dgm:cxn modelId="{D4059AD9-2C41-4F3D-B39C-DA263982C19E}" srcId="{85381E90-6585-40D6-9383-D7F6F386338D}" destId="{FAB2D5D3-88BA-4773-8523-516EC9B1D4D1}" srcOrd="0" destOrd="0" parTransId="{61CEA1EE-E93F-4FC9-A208-958C67AF1617}" sibTransId="{19A7376B-2CA5-4DF7-A525-8A433A4903BC}"/>
    <dgm:cxn modelId="{D9BBE710-15EB-4674-855C-B92A8E14997A}" type="presOf" srcId="{85381E90-6585-40D6-9383-D7F6F386338D}" destId="{9F936DD2-C3C2-4266-9D4E-5F3E6A164346}" srcOrd="0" destOrd="0" presId="urn:microsoft.com/office/officeart/2005/8/layout/default"/>
    <dgm:cxn modelId="{981962E2-715B-4FD7-BBE0-630FB86B9032}" srcId="{85381E90-6585-40D6-9383-D7F6F386338D}" destId="{E4E651EA-8855-42B0-B1BC-3833A53EAACF}" srcOrd="1" destOrd="0" parTransId="{78F55C5A-2B44-403B-91DE-46F204E7103B}" sibTransId="{D395F3E1-0A65-4F31-A38C-5611E86E4741}"/>
    <dgm:cxn modelId="{530F9B76-7D26-4881-BED3-3FE18FA6DBAA}" type="presParOf" srcId="{9F936DD2-C3C2-4266-9D4E-5F3E6A164346}" destId="{7F0614D2-AA5C-466A-8F97-27DCA4FDA435}" srcOrd="0" destOrd="0" presId="urn:microsoft.com/office/officeart/2005/8/layout/default"/>
    <dgm:cxn modelId="{9698553A-7AB1-4CBF-B1B1-919C34F33EC8}" type="presParOf" srcId="{9F936DD2-C3C2-4266-9D4E-5F3E6A164346}" destId="{7B1FFAAC-6D36-46DC-94C6-33584C6A9C65}" srcOrd="1" destOrd="0" presId="urn:microsoft.com/office/officeart/2005/8/layout/default"/>
    <dgm:cxn modelId="{D8C0EFFE-3EA6-4A6C-8DE2-4F38AA70BDAE}" type="presParOf" srcId="{9F936DD2-C3C2-4266-9D4E-5F3E6A164346}" destId="{04C6B555-2BED-45EE-A54E-B4169A5E078A}" srcOrd="2" destOrd="0" presId="urn:microsoft.com/office/officeart/2005/8/layout/default"/>
    <dgm:cxn modelId="{FDBF65DB-7762-4890-B1E9-058BD3C67C3C}" type="presParOf" srcId="{9F936DD2-C3C2-4266-9D4E-5F3E6A164346}" destId="{C846EF61-B546-451E-8398-19EF7E4F2F69}" srcOrd="3" destOrd="0" presId="urn:microsoft.com/office/officeart/2005/8/layout/default"/>
    <dgm:cxn modelId="{B6D39F4E-91A8-4358-B37A-A3BC092FF57C}" type="presParOf" srcId="{9F936DD2-C3C2-4266-9D4E-5F3E6A164346}" destId="{7C55A780-AC70-4977-A667-16CE8752EA4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E77B9F-7740-4A86-9A02-E9A83BEDAD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EAAD591-F18F-424C-A90B-8608ACF0D048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u="sng" dirty="0" smtClean="0">
              <a:solidFill>
                <a:srgbClr val="C00000"/>
              </a:solidFill>
            </a:rPr>
            <a:t>Піклування про Павлуся перед боєм:</a:t>
          </a:r>
        </a:p>
        <a:p>
          <a:pPr rtl="0"/>
          <a:r>
            <a:rPr lang="ru-RU" b="1" dirty="0" smtClean="0">
              <a:solidFill>
                <a:srgbClr val="C00000"/>
              </a:solidFill>
            </a:rPr>
            <a:t>« </a:t>
          </a:r>
          <a:r>
            <a:rPr lang="ru-RU" b="1" dirty="0" err="1" smtClean="0">
              <a:solidFill>
                <a:srgbClr val="C00000"/>
              </a:solidFill>
            </a:rPr>
            <a:t>Дід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Панас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приніс</a:t>
          </a:r>
          <a:r>
            <a:rPr lang="ru-RU" b="1" dirty="0" smtClean="0">
              <a:solidFill>
                <a:srgbClr val="C00000"/>
              </a:solidFill>
            </a:rPr>
            <a:t> два колики, </a:t>
          </a:r>
          <a:r>
            <a:rPr lang="ru-RU" b="1" dirty="0" err="1" smtClean="0">
              <a:solidFill>
                <a:srgbClr val="C00000"/>
              </a:solidFill>
            </a:rPr>
            <a:t>застромив</a:t>
          </a:r>
          <a:r>
            <a:rPr lang="ru-RU" b="1" dirty="0" smtClean="0">
              <a:solidFill>
                <a:srgbClr val="C00000"/>
              </a:solidFill>
            </a:rPr>
            <a:t> у землю </a:t>
          </a:r>
          <a:r>
            <a:rPr lang="ru-RU" b="1" dirty="0" err="1" smtClean="0">
              <a:solidFill>
                <a:srgbClr val="C00000"/>
              </a:solidFill>
            </a:rPr>
            <a:t>і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розвісив</a:t>
          </a:r>
          <a:r>
            <a:rPr lang="ru-RU" b="1" dirty="0" smtClean="0">
              <a:solidFill>
                <a:srgbClr val="C00000"/>
              </a:solidFill>
            </a:rPr>
            <a:t> на. них </a:t>
          </a:r>
          <a:r>
            <a:rPr lang="ru-RU" b="1" dirty="0" err="1" smtClean="0">
              <a:solidFill>
                <a:srgbClr val="C00000"/>
              </a:solidFill>
            </a:rPr>
            <a:t>свитину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щоб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заслонити</a:t>
          </a:r>
          <a:r>
            <a:rPr lang="ru-RU" b="1" dirty="0" smtClean="0">
              <a:solidFill>
                <a:srgbClr val="C00000"/>
              </a:solidFill>
            </a:rPr>
            <a:t> голову </a:t>
          </a:r>
          <a:r>
            <a:rPr lang="ru-RU" b="1" dirty="0" err="1" smtClean="0">
              <a:solidFill>
                <a:srgbClr val="C00000"/>
              </a:solidFill>
            </a:rPr>
            <a:t>сплячої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дитини</a:t>
          </a:r>
          <a:r>
            <a:rPr lang="ru-RU" b="1" dirty="0" smtClean="0">
              <a:solidFill>
                <a:srgbClr val="C00000"/>
              </a:solidFill>
            </a:rPr>
            <a:t>...— </a:t>
          </a:r>
          <a:r>
            <a:rPr lang="ru-RU" b="1" dirty="0" err="1" smtClean="0">
              <a:solidFill>
                <a:srgbClr val="C00000"/>
              </a:solidFill>
            </a:rPr>
            <a:t>Чи</a:t>
          </a:r>
          <a:r>
            <a:rPr lang="ru-RU" b="1" dirty="0" smtClean="0">
              <a:solidFill>
                <a:srgbClr val="C00000"/>
              </a:solidFill>
            </a:rPr>
            <a:t> в вас, </a:t>
          </a:r>
          <a:r>
            <a:rPr lang="ru-RU" b="1" dirty="0" err="1" smtClean="0">
              <a:solidFill>
                <a:srgbClr val="C00000"/>
              </a:solidFill>
            </a:rPr>
            <a:t>діду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були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свої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діти</a:t>
          </a:r>
          <a:r>
            <a:rPr lang="ru-RU" b="1" dirty="0" smtClean="0">
              <a:solidFill>
                <a:srgbClr val="C00000"/>
              </a:solidFill>
            </a:rPr>
            <a:t>?— </a:t>
          </a:r>
          <a:r>
            <a:rPr lang="ru-RU" b="1" dirty="0" err="1" smtClean="0">
              <a:solidFill>
                <a:srgbClr val="C00000"/>
              </a:solidFill>
            </a:rPr>
            <a:t>Чого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питаєш</a:t>
          </a:r>
          <a:r>
            <a:rPr lang="ru-RU" b="1" dirty="0" smtClean="0">
              <a:solidFill>
                <a:srgbClr val="C00000"/>
              </a:solidFill>
            </a:rPr>
            <a:t>?— А того, </a:t>
          </a:r>
          <a:r>
            <a:rPr lang="ru-RU" b="1" dirty="0" err="1" smtClean="0">
              <a:solidFill>
                <a:srgbClr val="C00000"/>
              </a:solidFill>
            </a:rPr>
            <a:t>що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ви</a:t>
          </a:r>
          <a:r>
            <a:rPr lang="ru-RU" b="1" dirty="0" smtClean="0">
              <a:solidFill>
                <a:srgbClr val="C00000"/>
              </a:solidFill>
            </a:rPr>
            <a:t> заходитесь коло </a:t>
          </a:r>
          <a:r>
            <a:rPr lang="ru-RU" b="1" dirty="0" err="1" smtClean="0">
              <a:solidFill>
                <a:srgbClr val="C00000"/>
              </a:solidFill>
            </a:rPr>
            <a:t>нього</a:t>
          </a:r>
          <a:r>
            <a:rPr lang="ru-RU" b="1" dirty="0" smtClean="0">
              <a:solidFill>
                <a:srgbClr val="C00000"/>
              </a:solidFill>
            </a:rPr>
            <a:t>, як </a:t>
          </a:r>
          <a:r>
            <a:rPr lang="ru-RU" b="1" dirty="0" err="1" smtClean="0">
              <a:solidFill>
                <a:srgbClr val="C00000"/>
              </a:solidFill>
            </a:rPr>
            <a:t>пестунка</a:t>
          </a:r>
          <a:r>
            <a:rPr lang="ru-RU" b="1" dirty="0" smtClean="0">
              <a:solidFill>
                <a:srgbClr val="C00000"/>
              </a:solidFill>
            </a:rPr>
            <a:t>...— </a:t>
          </a:r>
          <a:r>
            <a:rPr lang="ru-RU" b="1" dirty="0" err="1" smtClean="0">
              <a:solidFill>
                <a:srgbClr val="C00000"/>
              </a:solidFill>
            </a:rPr>
            <a:t>Хіба</a:t>
          </a:r>
          <a:r>
            <a:rPr lang="ru-RU" b="1" dirty="0" smtClean="0">
              <a:solidFill>
                <a:srgbClr val="C00000"/>
              </a:solidFill>
            </a:rPr>
            <a:t> ж </a:t>
          </a:r>
          <a:r>
            <a:rPr lang="ru-RU" b="1" dirty="0" err="1" smtClean="0">
              <a:solidFill>
                <a:srgbClr val="C00000"/>
              </a:solidFill>
            </a:rPr>
            <a:t>це</a:t>
          </a:r>
          <a:r>
            <a:rPr lang="ru-RU" b="1" dirty="0" smtClean="0">
              <a:solidFill>
                <a:srgbClr val="C00000"/>
              </a:solidFill>
            </a:rPr>
            <a:t> не наш брат, не </a:t>
          </a:r>
          <a:r>
            <a:rPr lang="ru-RU" b="1" dirty="0" err="1" smtClean="0">
              <a:solidFill>
                <a:srgbClr val="C00000"/>
              </a:solidFill>
            </a:rPr>
            <a:t>козацька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дитина</a:t>
          </a:r>
          <a:r>
            <a:rPr lang="ru-RU" b="1" dirty="0" smtClean="0">
              <a:solidFill>
                <a:srgbClr val="C00000"/>
              </a:solidFill>
            </a:rPr>
            <a:t>? </a:t>
          </a:r>
          <a:r>
            <a:rPr lang="ru-RU" b="1" dirty="0" err="1" smtClean="0">
              <a:solidFill>
                <a:srgbClr val="C00000"/>
              </a:solidFill>
            </a:rPr>
            <a:t>Хто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знає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що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з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нього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виросте</a:t>
          </a:r>
          <a:r>
            <a:rPr lang="ru-RU" b="1" dirty="0" smtClean="0">
              <a:solidFill>
                <a:srgbClr val="C00000"/>
              </a:solidFill>
            </a:rPr>
            <a:t>? </a:t>
          </a:r>
          <a:r>
            <a:rPr lang="ru-RU" b="1" dirty="0" err="1" smtClean="0">
              <a:solidFill>
                <a:srgbClr val="C00000"/>
              </a:solidFill>
            </a:rPr>
            <a:t>Тоді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і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спасибіг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скаже</a:t>
          </a:r>
          <a:r>
            <a:rPr lang="ru-RU" b="1" dirty="0" smtClean="0">
              <a:solidFill>
                <a:srgbClr val="C00000"/>
              </a:solidFill>
            </a:rPr>
            <a:t>...»</a:t>
          </a:r>
          <a:endParaRPr lang="uk-UA" b="1" dirty="0">
            <a:solidFill>
              <a:srgbClr val="C00000"/>
            </a:solidFill>
          </a:endParaRPr>
        </a:p>
      </dgm:t>
    </dgm:pt>
    <dgm:pt modelId="{D8442113-5D9F-4048-AC3B-D70B7836B9BA}" type="parTrans" cxnId="{30327AC5-A727-4330-B423-0F072657E939}">
      <dgm:prSet/>
      <dgm:spPr/>
      <dgm:t>
        <a:bodyPr/>
        <a:lstStyle/>
        <a:p>
          <a:endParaRPr lang="uk-UA"/>
        </a:p>
      </dgm:t>
    </dgm:pt>
    <dgm:pt modelId="{46B07C41-97BB-402E-BED7-87CDED7C8D7B}" type="sibTrans" cxnId="{30327AC5-A727-4330-B423-0F072657E939}">
      <dgm:prSet/>
      <dgm:spPr/>
      <dgm:t>
        <a:bodyPr/>
        <a:lstStyle/>
        <a:p>
          <a:endParaRPr lang="uk-UA"/>
        </a:p>
      </dgm:t>
    </dgm:pt>
    <dgm:pt modelId="{A8CFDE20-733D-45FA-94FE-6F0725D59E07}" type="pres">
      <dgm:prSet presAssocID="{61E77B9F-7740-4A86-9A02-E9A83BEDAD81}" presName="linear" presStyleCnt="0">
        <dgm:presLayoutVars>
          <dgm:animLvl val="lvl"/>
          <dgm:resizeHandles val="exact"/>
        </dgm:presLayoutVars>
      </dgm:prSet>
      <dgm:spPr/>
    </dgm:pt>
    <dgm:pt modelId="{8E66BB48-4098-4E95-8969-B0B2BC525D0E}" type="pres">
      <dgm:prSet presAssocID="{DEAAD591-F18F-424C-A90B-8608ACF0D048}" presName="parentText" presStyleLbl="node1" presStyleIdx="0" presStyleCnt="1" custScaleY="51288">
        <dgm:presLayoutVars>
          <dgm:chMax val="0"/>
          <dgm:bulletEnabled val="1"/>
        </dgm:presLayoutVars>
      </dgm:prSet>
      <dgm:spPr/>
    </dgm:pt>
  </dgm:ptLst>
  <dgm:cxnLst>
    <dgm:cxn modelId="{45B3CAC4-FFA0-4B13-BAAD-2084C7611938}" type="presOf" srcId="{61E77B9F-7740-4A86-9A02-E9A83BEDAD81}" destId="{A8CFDE20-733D-45FA-94FE-6F0725D59E07}" srcOrd="0" destOrd="0" presId="urn:microsoft.com/office/officeart/2005/8/layout/vList2"/>
    <dgm:cxn modelId="{30327AC5-A727-4330-B423-0F072657E939}" srcId="{61E77B9F-7740-4A86-9A02-E9A83BEDAD81}" destId="{DEAAD591-F18F-424C-A90B-8608ACF0D048}" srcOrd="0" destOrd="0" parTransId="{D8442113-5D9F-4048-AC3B-D70B7836B9BA}" sibTransId="{46B07C41-97BB-402E-BED7-87CDED7C8D7B}"/>
    <dgm:cxn modelId="{15E8615C-8CD0-4192-AAB0-5C4A54D1491E}" type="presOf" srcId="{DEAAD591-F18F-424C-A90B-8608ACF0D048}" destId="{8E66BB48-4098-4E95-8969-B0B2BC525D0E}" srcOrd="0" destOrd="0" presId="urn:microsoft.com/office/officeart/2005/8/layout/vList2"/>
    <dgm:cxn modelId="{7C952C50-B634-477C-B8C0-501D463060F6}" type="presParOf" srcId="{A8CFDE20-733D-45FA-94FE-6F0725D59E07}" destId="{8E66BB48-4098-4E95-8969-B0B2BC525D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A22207-0A24-46C8-898F-591D2DB540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DC15B94-A8F6-40DD-BA14-06D428C4CFC8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u="sng" dirty="0" smtClean="0">
              <a:solidFill>
                <a:srgbClr val="C00000"/>
              </a:solidFill>
            </a:rPr>
            <a:t>Ставлення до  полоненого татарина: </a:t>
          </a:r>
        </a:p>
        <a:p>
          <a:pPr rtl="0"/>
          <a:r>
            <a:rPr lang="uk-UA" b="1" dirty="0" smtClean="0">
              <a:solidFill>
                <a:srgbClr val="C00000"/>
              </a:solidFill>
            </a:rPr>
            <a:t>“</a:t>
          </a:r>
          <a:r>
            <a:rPr lang="ru-RU" b="1" dirty="0" smtClean="0">
              <a:solidFill>
                <a:srgbClr val="C00000"/>
              </a:solidFill>
            </a:rPr>
            <a:t>А </a:t>
          </a:r>
          <a:r>
            <a:rPr lang="ru-RU" b="1" dirty="0" err="1" smtClean="0">
              <a:solidFill>
                <a:srgbClr val="C00000"/>
              </a:solidFill>
            </a:rPr>
            <a:t>Непорадний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водився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із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своїм</a:t>
          </a:r>
          <a:r>
            <a:rPr lang="ru-RU" b="1" dirty="0" smtClean="0">
              <a:solidFill>
                <a:srgbClr val="C00000"/>
              </a:solidFill>
            </a:rPr>
            <a:t> татарином, </a:t>
          </a:r>
          <a:r>
            <a:rPr lang="ru-RU" b="1" dirty="0" err="1" smtClean="0">
              <a:solidFill>
                <a:srgbClr val="C00000"/>
              </a:solidFill>
            </a:rPr>
            <a:t>що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ледве</a:t>
          </a:r>
          <a:r>
            <a:rPr lang="ru-RU" b="1" dirty="0" smtClean="0">
              <a:solidFill>
                <a:srgbClr val="C00000"/>
              </a:solidFill>
            </a:rPr>
            <a:t> лазив. </a:t>
          </a:r>
          <a:r>
            <a:rPr lang="ru-RU" b="1" dirty="0" err="1" smtClean="0">
              <a:solidFill>
                <a:srgbClr val="C00000"/>
              </a:solidFill>
            </a:rPr>
            <a:t>Мотуз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в'їдався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йому</a:t>
          </a:r>
          <a:r>
            <a:rPr lang="ru-RU" b="1" dirty="0" smtClean="0">
              <a:solidFill>
                <a:srgbClr val="C00000"/>
              </a:solidFill>
            </a:rPr>
            <a:t> в </a:t>
          </a:r>
          <a:r>
            <a:rPr lang="ru-RU" b="1" dirty="0" err="1" smtClean="0">
              <a:solidFill>
                <a:srgbClr val="C00000"/>
              </a:solidFill>
            </a:rPr>
            <a:t>тіло.Побачив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це</a:t>
          </a:r>
          <a:r>
            <a:rPr lang="ru-RU" b="1" dirty="0" smtClean="0">
              <a:solidFill>
                <a:srgbClr val="C00000"/>
              </a:solidFill>
            </a:rPr>
            <a:t> Недоля.</a:t>
          </a:r>
        </a:p>
        <a:p>
          <a:pPr rtl="0"/>
          <a:r>
            <a:rPr lang="ru-RU" b="1" dirty="0" smtClean="0">
              <a:solidFill>
                <a:srgbClr val="C00000"/>
              </a:solidFill>
            </a:rPr>
            <a:t>— Семене, та пусти </a:t>
          </a:r>
          <a:r>
            <a:rPr lang="ru-RU" b="1" dirty="0" err="1" smtClean="0">
              <a:solidFill>
                <a:srgbClr val="C00000"/>
              </a:solidFill>
            </a:rPr>
            <a:t>його</a:t>
          </a:r>
          <a:r>
            <a:rPr lang="ru-RU" b="1" dirty="0" smtClean="0">
              <a:solidFill>
                <a:srgbClr val="C00000"/>
              </a:solidFill>
            </a:rPr>
            <a:t> до </a:t>
          </a:r>
          <a:r>
            <a:rPr lang="ru-RU" b="1" dirty="0" err="1" smtClean="0">
              <a:solidFill>
                <a:srgbClr val="C00000"/>
              </a:solidFill>
            </a:rPr>
            <a:t>чортової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мами</a:t>
          </a:r>
          <a:r>
            <a:rPr lang="ru-RU" b="1" dirty="0" smtClean="0">
              <a:solidFill>
                <a:srgbClr val="C00000"/>
              </a:solidFill>
            </a:rPr>
            <a:t>. Не </a:t>
          </a:r>
          <a:r>
            <a:rPr lang="ru-RU" b="1" dirty="0" err="1" smtClean="0">
              <a:solidFill>
                <a:srgbClr val="C00000"/>
              </a:solidFill>
            </a:rPr>
            <a:t>маєш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кращого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діла</a:t>
          </a:r>
          <a:r>
            <a:rPr lang="ru-RU" b="1" dirty="0" smtClean="0">
              <a:solidFill>
                <a:srgbClr val="C00000"/>
              </a:solidFill>
            </a:rPr>
            <a:t>, як </a:t>
          </a:r>
          <a:r>
            <a:rPr lang="ru-RU" b="1" dirty="0" err="1" smtClean="0">
              <a:solidFill>
                <a:srgbClr val="C00000"/>
              </a:solidFill>
            </a:rPr>
            <a:t>його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пильнувати</a:t>
          </a:r>
          <a:r>
            <a:rPr lang="ru-RU" b="1" dirty="0" smtClean="0">
              <a:solidFill>
                <a:srgbClr val="C00000"/>
              </a:solidFill>
            </a:rPr>
            <a:t>. На </a:t>
          </a:r>
          <a:r>
            <a:rPr lang="ru-RU" b="1" dirty="0" err="1" smtClean="0">
              <a:solidFill>
                <a:srgbClr val="C00000"/>
              </a:solidFill>
            </a:rPr>
            <a:t>базарі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його</a:t>
          </a:r>
          <a:r>
            <a:rPr lang="ru-RU" b="1" dirty="0" smtClean="0">
              <a:solidFill>
                <a:srgbClr val="C00000"/>
              </a:solidFill>
            </a:rPr>
            <a:t> не </a:t>
          </a:r>
          <a:r>
            <a:rPr lang="ru-RU" b="1" dirty="0" err="1" smtClean="0">
              <a:solidFill>
                <a:srgbClr val="C00000"/>
              </a:solidFill>
            </a:rPr>
            <a:t>продаси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бо</a:t>
          </a:r>
          <a:r>
            <a:rPr lang="ru-RU" b="1" dirty="0" smtClean="0">
              <a:solidFill>
                <a:srgbClr val="C00000"/>
              </a:solidFill>
            </a:rPr>
            <a:t> ми людьми не </a:t>
          </a:r>
          <a:r>
            <a:rPr lang="ru-RU" b="1" dirty="0" err="1" smtClean="0">
              <a:solidFill>
                <a:srgbClr val="C00000"/>
              </a:solidFill>
            </a:rPr>
            <a:t>торгуємо</a:t>
          </a:r>
          <a:r>
            <a:rPr lang="ru-RU" b="1" dirty="0" smtClean="0">
              <a:solidFill>
                <a:srgbClr val="C00000"/>
              </a:solidFill>
            </a:rPr>
            <a:t>.</a:t>
          </a:r>
        </a:p>
        <a:p>
          <a:pPr rtl="0"/>
          <a:r>
            <a:rPr lang="ru-RU" b="1" dirty="0" err="1" smtClean="0">
              <a:solidFill>
                <a:srgbClr val="C00000"/>
              </a:solidFill>
            </a:rPr>
            <a:t>Непорадний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розв'язав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йому</a:t>
          </a:r>
          <a:r>
            <a:rPr lang="ru-RU" b="1" dirty="0" smtClean="0">
              <a:solidFill>
                <a:srgbClr val="C00000"/>
              </a:solidFill>
            </a:rPr>
            <a:t> руки:</a:t>
          </a:r>
        </a:p>
        <a:p>
          <a:pPr rtl="0"/>
          <a:r>
            <a:rPr lang="ru-RU" b="1" dirty="0" smtClean="0">
              <a:solidFill>
                <a:srgbClr val="C00000"/>
              </a:solidFill>
            </a:rPr>
            <a:t>— </a:t>
          </a:r>
          <a:r>
            <a:rPr lang="ru-RU" b="1" dirty="0" err="1" smtClean="0">
              <a:solidFill>
                <a:srgbClr val="C00000"/>
              </a:solidFill>
            </a:rPr>
            <a:t>Йди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собі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куди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хочеш</a:t>
          </a:r>
          <a:r>
            <a:rPr lang="ru-RU" b="1" dirty="0" smtClean="0">
              <a:solidFill>
                <a:srgbClr val="C00000"/>
              </a:solidFill>
            </a:rPr>
            <a:t>!»</a:t>
          </a:r>
          <a:endParaRPr lang="uk-UA" dirty="0">
            <a:solidFill>
              <a:srgbClr val="C00000"/>
            </a:solidFill>
          </a:endParaRPr>
        </a:p>
      </dgm:t>
    </dgm:pt>
    <dgm:pt modelId="{53422DC7-7ED0-47E3-A875-D30CD3EE4E31}" type="parTrans" cxnId="{B8DCFC7B-B2B0-47AD-92E2-0DA0048D30E4}">
      <dgm:prSet/>
      <dgm:spPr/>
      <dgm:t>
        <a:bodyPr/>
        <a:lstStyle/>
        <a:p>
          <a:endParaRPr lang="uk-UA"/>
        </a:p>
      </dgm:t>
    </dgm:pt>
    <dgm:pt modelId="{99E0E070-6236-4BD6-BB5B-D3324801FB72}" type="sibTrans" cxnId="{B8DCFC7B-B2B0-47AD-92E2-0DA0048D30E4}">
      <dgm:prSet/>
      <dgm:spPr/>
      <dgm:t>
        <a:bodyPr/>
        <a:lstStyle/>
        <a:p>
          <a:endParaRPr lang="uk-UA"/>
        </a:p>
      </dgm:t>
    </dgm:pt>
    <dgm:pt modelId="{4698B8D9-9AB1-441D-8522-04CC0405968D}" type="pres">
      <dgm:prSet presAssocID="{D2A22207-0A24-46C8-898F-591D2DB54084}" presName="linear" presStyleCnt="0">
        <dgm:presLayoutVars>
          <dgm:animLvl val="lvl"/>
          <dgm:resizeHandles val="exact"/>
        </dgm:presLayoutVars>
      </dgm:prSet>
      <dgm:spPr/>
    </dgm:pt>
    <dgm:pt modelId="{7BF5F49D-D55F-48CB-B568-2D1C30D0BBAA}" type="pres">
      <dgm:prSet presAssocID="{4DC15B94-A8F6-40DD-BA14-06D428C4CFC8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F0B8EE2-C954-4DBA-9545-5AFA20C5A3F5}" type="presOf" srcId="{D2A22207-0A24-46C8-898F-591D2DB54084}" destId="{4698B8D9-9AB1-441D-8522-04CC0405968D}" srcOrd="0" destOrd="0" presId="urn:microsoft.com/office/officeart/2005/8/layout/vList2"/>
    <dgm:cxn modelId="{B8DCFC7B-B2B0-47AD-92E2-0DA0048D30E4}" srcId="{D2A22207-0A24-46C8-898F-591D2DB54084}" destId="{4DC15B94-A8F6-40DD-BA14-06D428C4CFC8}" srcOrd="0" destOrd="0" parTransId="{53422DC7-7ED0-47E3-A875-D30CD3EE4E31}" sibTransId="{99E0E070-6236-4BD6-BB5B-D3324801FB72}"/>
    <dgm:cxn modelId="{6EA6DA42-3C3F-48BD-B7BE-12E6EA4E39DD}" type="presOf" srcId="{4DC15B94-A8F6-40DD-BA14-06D428C4CFC8}" destId="{7BF5F49D-D55F-48CB-B568-2D1C30D0BBAA}" srcOrd="0" destOrd="0" presId="urn:microsoft.com/office/officeart/2005/8/layout/vList2"/>
    <dgm:cxn modelId="{7A7CB013-776E-4CBC-AEB0-204BA2568E9F}" type="presParOf" srcId="{4698B8D9-9AB1-441D-8522-04CC0405968D}" destId="{7BF5F49D-D55F-48CB-B568-2D1C30D0BB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F4FDE8B-9CE4-4D53-97B8-F54B17D583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529B591-831C-4D7D-A5C3-E1F179F0CAC0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u="sng" dirty="0" smtClean="0">
              <a:solidFill>
                <a:srgbClr val="C00000"/>
              </a:solidFill>
            </a:rPr>
            <a:t>Допомога  голодним бранцям:</a:t>
          </a:r>
        </a:p>
        <a:p>
          <a:pPr rtl="0"/>
          <a:r>
            <a:rPr lang="ru-RU" b="1" dirty="0" smtClean="0">
              <a:solidFill>
                <a:srgbClr val="C00000"/>
              </a:solidFill>
            </a:rPr>
            <a:t>«</a:t>
          </a:r>
          <a:r>
            <a:rPr lang="ru-RU" b="1" dirty="0" err="1" smtClean="0">
              <a:solidFill>
                <a:srgbClr val="C00000"/>
              </a:solidFill>
            </a:rPr>
            <a:t>Втікачі</a:t>
          </a:r>
          <a:r>
            <a:rPr lang="ru-RU" b="1" dirty="0" smtClean="0">
              <a:solidFill>
                <a:srgbClr val="C00000"/>
              </a:solidFill>
            </a:rPr>
            <a:t> гнали прожогом до </a:t>
          </a:r>
          <a:r>
            <a:rPr lang="ru-RU" b="1" dirty="0" err="1" smtClean="0">
              <a:solidFill>
                <a:srgbClr val="C00000"/>
              </a:solidFill>
            </a:rPr>
            <a:t>козаків</a:t>
          </a:r>
          <a:r>
            <a:rPr lang="ru-RU" b="1" dirty="0" smtClean="0">
              <a:solidFill>
                <a:srgbClr val="C00000"/>
              </a:solidFill>
            </a:rPr>
            <a:t>, хапали </a:t>
          </a:r>
          <a:r>
            <a:rPr lang="ru-RU" b="1" dirty="0" err="1" smtClean="0">
              <a:solidFill>
                <a:srgbClr val="C00000"/>
              </a:solidFill>
            </a:rPr>
            <a:t>їх</a:t>
          </a:r>
          <a:r>
            <a:rPr lang="ru-RU" b="1" dirty="0" smtClean="0">
              <a:solidFill>
                <a:srgbClr val="C00000"/>
              </a:solidFill>
            </a:rPr>
            <a:t> за стремена </a:t>
          </a:r>
          <a:r>
            <a:rPr lang="ru-RU" b="1" dirty="0" err="1" smtClean="0">
              <a:solidFill>
                <a:srgbClr val="C00000"/>
              </a:solidFill>
            </a:rPr>
            <a:t>і</a:t>
          </a:r>
          <a:r>
            <a:rPr lang="ru-RU" b="1" dirty="0" smtClean="0">
              <a:solidFill>
                <a:srgbClr val="C00000"/>
              </a:solidFill>
            </a:rPr>
            <a:t> плакали </a:t>
          </a:r>
          <a:r>
            <a:rPr lang="ru-RU" b="1" dirty="0" err="1" smtClean="0">
              <a:solidFill>
                <a:srgbClr val="C00000"/>
              </a:solidFill>
            </a:rPr>
            <a:t>з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радощів</a:t>
          </a:r>
          <a:r>
            <a:rPr lang="ru-RU" b="1" dirty="0" smtClean="0">
              <a:solidFill>
                <a:srgbClr val="C00000"/>
              </a:solidFill>
            </a:rPr>
            <a:t>».— </a:t>
          </a:r>
          <a:r>
            <a:rPr lang="ru-RU" b="1" dirty="0" err="1" smtClean="0">
              <a:solidFill>
                <a:srgbClr val="C00000"/>
              </a:solidFill>
            </a:rPr>
            <a:t>Хлопці</a:t>
          </a:r>
          <a:r>
            <a:rPr lang="ru-RU" b="1" dirty="0" smtClean="0">
              <a:solidFill>
                <a:srgbClr val="C00000"/>
              </a:solidFill>
            </a:rPr>
            <a:t>, — гукав Недоля: — </a:t>
          </a:r>
          <a:r>
            <a:rPr lang="ru-RU" b="1" dirty="0" err="1" smtClean="0">
              <a:solidFill>
                <a:srgbClr val="C00000"/>
              </a:solidFill>
            </a:rPr>
            <a:t>Нагодувати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голодних!Козак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добував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з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торбини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що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мав</a:t>
          </a:r>
          <a:r>
            <a:rPr lang="ru-RU" b="1" dirty="0" smtClean="0">
              <a:solidFill>
                <a:srgbClr val="C00000"/>
              </a:solidFill>
            </a:rPr>
            <a:t>, </a:t>
          </a:r>
          <a:r>
            <a:rPr lang="ru-RU" b="1" dirty="0" err="1" smtClean="0">
              <a:solidFill>
                <a:srgbClr val="C00000"/>
              </a:solidFill>
            </a:rPr>
            <a:t>і</a:t>
          </a:r>
          <a:r>
            <a:rPr lang="ru-RU" b="1" dirty="0" smtClean="0">
              <a:solidFill>
                <a:srgbClr val="C00000"/>
              </a:solidFill>
            </a:rPr>
            <a:t> подавав».</a:t>
          </a:r>
          <a:endParaRPr lang="uk-UA" dirty="0">
            <a:solidFill>
              <a:srgbClr val="C00000"/>
            </a:solidFill>
          </a:endParaRPr>
        </a:p>
      </dgm:t>
    </dgm:pt>
    <dgm:pt modelId="{98EFF1D9-C6EC-41C0-802A-0528080B1FE5}" type="parTrans" cxnId="{6AC1D3DB-CEED-4B3A-8FC6-392AF8E423E8}">
      <dgm:prSet/>
      <dgm:spPr/>
      <dgm:t>
        <a:bodyPr/>
        <a:lstStyle/>
        <a:p>
          <a:endParaRPr lang="uk-UA"/>
        </a:p>
      </dgm:t>
    </dgm:pt>
    <dgm:pt modelId="{E908940F-F007-469D-94B3-7723E498AE46}" type="sibTrans" cxnId="{6AC1D3DB-CEED-4B3A-8FC6-392AF8E423E8}">
      <dgm:prSet/>
      <dgm:spPr/>
      <dgm:t>
        <a:bodyPr/>
        <a:lstStyle/>
        <a:p>
          <a:endParaRPr lang="uk-UA"/>
        </a:p>
      </dgm:t>
    </dgm:pt>
    <dgm:pt modelId="{629636A0-B9F8-4651-BFB5-4EDC99077CF6}" type="pres">
      <dgm:prSet presAssocID="{AF4FDE8B-9CE4-4D53-97B8-F54B17D5833F}" presName="linear" presStyleCnt="0">
        <dgm:presLayoutVars>
          <dgm:animLvl val="lvl"/>
          <dgm:resizeHandles val="exact"/>
        </dgm:presLayoutVars>
      </dgm:prSet>
      <dgm:spPr/>
    </dgm:pt>
    <dgm:pt modelId="{BA00BEA0-6FDA-4311-9390-E06303D3BF4C}" type="pres">
      <dgm:prSet presAssocID="{1529B591-831C-4D7D-A5C3-E1F179F0CAC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AC1D3DB-CEED-4B3A-8FC6-392AF8E423E8}" srcId="{AF4FDE8B-9CE4-4D53-97B8-F54B17D5833F}" destId="{1529B591-831C-4D7D-A5C3-E1F179F0CAC0}" srcOrd="0" destOrd="0" parTransId="{98EFF1D9-C6EC-41C0-802A-0528080B1FE5}" sibTransId="{E908940F-F007-469D-94B3-7723E498AE46}"/>
    <dgm:cxn modelId="{C563F643-2028-4F9A-9209-507A69804EB6}" type="presOf" srcId="{AF4FDE8B-9CE4-4D53-97B8-F54B17D5833F}" destId="{629636A0-B9F8-4651-BFB5-4EDC99077CF6}" srcOrd="0" destOrd="0" presId="urn:microsoft.com/office/officeart/2005/8/layout/vList2"/>
    <dgm:cxn modelId="{40C28416-66C3-4ACD-AD13-1CC787DCE336}" type="presOf" srcId="{1529B591-831C-4D7D-A5C3-E1F179F0CAC0}" destId="{BA00BEA0-6FDA-4311-9390-E06303D3BF4C}" srcOrd="0" destOrd="0" presId="urn:microsoft.com/office/officeart/2005/8/layout/vList2"/>
    <dgm:cxn modelId="{CF28B7D9-1098-470B-9E4F-67F62A30DCD5}" type="presParOf" srcId="{629636A0-B9F8-4651-BFB5-4EDC99077CF6}" destId="{BA00BEA0-6FDA-4311-9390-E06303D3BF4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12CF333-F77C-4F35-AB9E-58B4470CB0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0DFD73D-ECB5-495D-ABD5-99FB0DF2F7D3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b="1" u="sng" dirty="0" smtClean="0">
              <a:solidFill>
                <a:srgbClr val="C00000"/>
              </a:solidFill>
            </a:rPr>
            <a:t>Подає руку Мустафі:</a:t>
          </a:r>
        </a:p>
        <a:p>
          <a:pPr rtl="0"/>
          <a:r>
            <a:rPr lang="uk-UA" b="1" dirty="0" smtClean="0">
              <a:solidFill>
                <a:srgbClr val="C00000"/>
              </a:solidFill>
            </a:rPr>
            <a:t>“</a:t>
          </a:r>
          <a:r>
            <a:rPr lang="ru-RU" b="1" dirty="0" smtClean="0">
              <a:solidFill>
                <a:srgbClr val="C00000"/>
              </a:solidFill>
            </a:rPr>
            <a:t>— </a:t>
          </a:r>
          <a:r>
            <a:rPr lang="ru-RU" b="1" dirty="0" err="1" smtClean="0">
              <a:solidFill>
                <a:srgbClr val="C00000"/>
              </a:solidFill>
            </a:rPr>
            <a:t>Тепер</a:t>
          </a:r>
          <a:r>
            <a:rPr lang="ru-RU" b="1" dirty="0" smtClean="0">
              <a:solidFill>
                <a:srgbClr val="C00000"/>
              </a:solidFill>
            </a:rPr>
            <a:t>, коли </a:t>
          </a:r>
          <a:r>
            <a:rPr lang="ru-RU" b="1" dirty="0" err="1" smtClean="0">
              <a:solidFill>
                <a:srgbClr val="C00000"/>
              </a:solidFill>
            </a:rPr>
            <a:t>ти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свобідний</a:t>
          </a:r>
          <a:r>
            <a:rPr lang="ru-RU" b="1" dirty="0" smtClean="0">
              <a:solidFill>
                <a:srgbClr val="C00000"/>
              </a:solidFill>
            </a:rPr>
            <a:t>, подай </a:t>
          </a:r>
          <a:r>
            <a:rPr lang="ru-RU" b="1" dirty="0" err="1" smtClean="0">
              <a:solidFill>
                <a:srgbClr val="C00000"/>
              </a:solidFill>
            </a:rPr>
            <a:t>мені</a:t>
          </a:r>
          <a:r>
            <a:rPr lang="ru-RU" b="1" dirty="0" smtClean="0">
              <a:solidFill>
                <a:srgbClr val="C00000"/>
              </a:solidFill>
            </a:rPr>
            <a:t> руку, </a:t>
          </a:r>
          <a:r>
            <a:rPr lang="ru-RU" b="1" dirty="0" err="1" smtClean="0">
              <a:solidFill>
                <a:srgbClr val="C00000"/>
              </a:solidFill>
            </a:rPr>
            <a:t>мій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b="1" dirty="0" err="1" smtClean="0">
              <a:solidFill>
                <a:srgbClr val="C00000"/>
              </a:solidFill>
            </a:rPr>
            <a:t>друже</a:t>
          </a:r>
          <a:r>
            <a:rPr lang="ru-RU" b="1" dirty="0" smtClean="0">
              <a:solidFill>
                <a:srgbClr val="C00000"/>
              </a:solidFill>
            </a:rPr>
            <a:t>! — сказав Мустафа, </a:t>
          </a:r>
          <a:r>
            <a:rPr lang="ru-RU" b="1" dirty="0" err="1" smtClean="0">
              <a:solidFill>
                <a:srgbClr val="C00000"/>
              </a:solidFill>
            </a:rPr>
            <a:t>простягаючи</a:t>
          </a:r>
          <a:r>
            <a:rPr lang="ru-RU" b="1" dirty="0" smtClean="0">
              <a:solidFill>
                <a:srgbClr val="C00000"/>
              </a:solidFill>
            </a:rPr>
            <a:t> руку до </a:t>
          </a:r>
          <a:r>
            <a:rPr lang="ru-RU" b="1" dirty="0" err="1" smtClean="0">
              <a:solidFill>
                <a:srgbClr val="C00000"/>
              </a:solidFill>
            </a:rPr>
            <a:t>Павлуся</a:t>
          </a:r>
          <a:r>
            <a:rPr lang="ru-RU" b="1" dirty="0" smtClean="0">
              <a:solidFill>
                <a:srgbClr val="C00000"/>
              </a:solidFill>
            </a:rPr>
            <a:t>».</a:t>
          </a:r>
          <a:endParaRPr lang="uk-UA" dirty="0">
            <a:solidFill>
              <a:srgbClr val="C00000"/>
            </a:solidFill>
          </a:endParaRPr>
        </a:p>
      </dgm:t>
    </dgm:pt>
    <dgm:pt modelId="{8B140D38-BCD9-46C4-90F5-5D04F0006F0F}" type="parTrans" cxnId="{C41CB9F3-2557-4ACB-9626-064C514D4405}">
      <dgm:prSet/>
      <dgm:spPr/>
      <dgm:t>
        <a:bodyPr/>
        <a:lstStyle/>
        <a:p>
          <a:endParaRPr lang="uk-UA"/>
        </a:p>
      </dgm:t>
    </dgm:pt>
    <dgm:pt modelId="{00CCEB39-F566-4806-9BCA-B2A17F38AB15}" type="sibTrans" cxnId="{C41CB9F3-2557-4ACB-9626-064C514D4405}">
      <dgm:prSet/>
      <dgm:spPr/>
      <dgm:t>
        <a:bodyPr/>
        <a:lstStyle/>
        <a:p>
          <a:endParaRPr lang="uk-UA"/>
        </a:p>
      </dgm:t>
    </dgm:pt>
    <dgm:pt modelId="{1510F8CE-07DA-4978-ADE3-9AA8C48FB168}" type="pres">
      <dgm:prSet presAssocID="{512CF333-F77C-4F35-AB9E-58B4470CB07F}" presName="linear" presStyleCnt="0">
        <dgm:presLayoutVars>
          <dgm:animLvl val="lvl"/>
          <dgm:resizeHandles val="exact"/>
        </dgm:presLayoutVars>
      </dgm:prSet>
      <dgm:spPr/>
    </dgm:pt>
    <dgm:pt modelId="{70727816-DA17-46B3-AD6B-A0925DF896AB}" type="pres">
      <dgm:prSet presAssocID="{A0DFD73D-ECB5-495D-ABD5-99FB0DF2F7D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4B104A7-611E-4804-B761-17031A0F990C}" type="presOf" srcId="{A0DFD73D-ECB5-495D-ABD5-99FB0DF2F7D3}" destId="{70727816-DA17-46B3-AD6B-A0925DF896AB}" srcOrd="0" destOrd="0" presId="urn:microsoft.com/office/officeart/2005/8/layout/vList2"/>
    <dgm:cxn modelId="{5C9A7E71-204D-4A34-A0BB-7162E2CBDE63}" type="presOf" srcId="{512CF333-F77C-4F35-AB9E-58B4470CB07F}" destId="{1510F8CE-07DA-4978-ADE3-9AA8C48FB168}" srcOrd="0" destOrd="0" presId="urn:microsoft.com/office/officeart/2005/8/layout/vList2"/>
    <dgm:cxn modelId="{C41CB9F3-2557-4ACB-9626-064C514D4405}" srcId="{512CF333-F77C-4F35-AB9E-58B4470CB07F}" destId="{A0DFD73D-ECB5-495D-ABD5-99FB0DF2F7D3}" srcOrd="0" destOrd="0" parTransId="{8B140D38-BCD9-46C4-90F5-5D04F0006F0F}" sibTransId="{00CCEB39-F566-4806-9BCA-B2A17F38AB15}"/>
    <dgm:cxn modelId="{96000792-9345-45AB-86C0-43658267E852}" type="presParOf" srcId="{1510F8CE-07DA-4978-ADE3-9AA8C48FB168}" destId="{70727816-DA17-46B3-AD6B-A0925DF896A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A214CA-4905-4848-86B7-0CD9B776DA24}">
      <dsp:nvSpPr>
        <dsp:cNvPr id="0" name=""/>
        <dsp:cNvSpPr/>
      </dsp:nvSpPr>
      <dsp:spPr>
        <a:xfrm>
          <a:off x="0" y="0"/>
          <a:ext cx="5793732" cy="7900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u="sng" kern="1200" dirty="0" smtClean="0">
              <a:solidFill>
                <a:schemeClr val="accent3">
                  <a:lumMod val="75000"/>
                </a:schemeClr>
              </a:solidFill>
            </a:rPr>
            <a:t>експозиція</a:t>
          </a:r>
          <a:r>
            <a:rPr lang="uk-UA" sz="1500" b="1" kern="1200" dirty="0" smtClean="0">
              <a:solidFill>
                <a:schemeClr val="accent3">
                  <a:lumMod val="75000"/>
                </a:schemeClr>
              </a:solidFill>
            </a:rPr>
            <a:t> — вихідні відомості про героїв, які вмотивовують їхню поведінку в умовах конфлікту;</a:t>
          </a:r>
          <a:endParaRPr lang="uk-UA" sz="15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0"/>
        <a:ext cx="4895060" cy="790041"/>
      </dsp:txXfrm>
    </dsp:sp>
    <dsp:sp modelId="{BFE7E956-968E-4028-9449-09F543D6AC83}">
      <dsp:nvSpPr>
        <dsp:cNvPr id="0" name=""/>
        <dsp:cNvSpPr/>
      </dsp:nvSpPr>
      <dsp:spPr>
        <a:xfrm>
          <a:off x="432648" y="899769"/>
          <a:ext cx="5793732" cy="7900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u="sng" kern="1200" dirty="0" smtClean="0">
              <a:solidFill>
                <a:schemeClr val="accent3">
                  <a:lumMod val="75000"/>
                </a:schemeClr>
              </a:solidFill>
            </a:rPr>
            <a:t>зав'язка</a:t>
          </a:r>
          <a:r>
            <a:rPr lang="uk-UA" sz="1600" b="1" u="sng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sz="1600" b="1" kern="1200" dirty="0" smtClean="0">
              <a:solidFill>
                <a:schemeClr val="accent3">
                  <a:lumMod val="75000"/>
                </a:schemeClr>
              </a:solidFill>
            </a:rPr>
            <a:t>— подія, що кладе початок конфлікту;</a:t>
          </a:r>
          <a:endParaRPr lang="uk-UA" sz="16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432648" y="899769"/>
        <a:ext cx="4847556" cy="790041"/>
      </dsp:txXfrm>
    </dsp:sp>
    <dsp:sp modelId="{D5FE94F8-19CA-4B11-89DC-BE5AD5F5092B}">
      <dsp:nvSpPr>
        <dsp:cNvPr id="0" name=""/>
        <dsp:cNvSpPr/>
      </dsp:nvSpPr>
      <dsp:spPr>
        <a:xfrm>
          <a:off x="864081" y="1781549"/>
          <a:ext cx="5793732" cy="7900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u="sng" kern="1200" dirty="0" smtClean="0">
              <a:solidFill>
                <a:schemeClr val="accent3">
                  <a:lumMod val="75000"/>
                </a:schemeClr>
              </a:solidFill>
            </a:rPr>
            <a:t>розвиток </a:t>
          </a:r>
          <a:r>
            <a:rPr lang="uk-UA" sz="1800" b="1" u="sng" kern="1200" dirty="0" err="1" smtClean="0">
              <a:solidFill>
                <a:schemeClr val="accent3">
                  <a:lumMod val="75000"/>
                </a:schemeClr>
              </a:solidFill>
            </a:rPr>
            <a:t>дії-</a:t>
          </a:r>
          <a:r>
            <a:rPr lang="uk-UA" sz="1800" b="1" u="sng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серія</a:t>
          </a:r>
          <a:r>
            <a:rPr lang="ru-RU" sz="18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подій</a:t>
          </a:r>
          <a:r>
            <a:rPr lang="ru-RU" sz="1800" b="1" i="0" kern="1200" dirty="0" smtClean="0">
              <a:solidFill>
                <a:schemeClr val="accent3">
                  <a:lumMod val="75000"/>
                </a:schemeClr>
              </a:solidFill>
            </a:rPr>
            <a:t>, у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яких</a:t>
          </a:r>
          <a:r>
            <a:rPr lang="ru-RU" sz="18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розкривається</a:t>
          </a:r>
          <a:r>
            <a:rPr lang="ru-RU" sz="18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конфлікт</a:t>
          </a:r>
          <a:r>
            <a:rPr lang="ru-RU" sz="18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8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головні</a:t>
          </a:r>
          <a:r>
            <a:rPr lang="ru-RU" sz="18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i="0" kern="1200" dirty="0" err="1" smtClean="0">
              <a:solidFill>
                <a:schemeClr val="accent3">
                  <a:lumMod val="75000"/>
                </a:schemeClr>
              </a:solidFill>
            </a:rPr>
            <a:t>герої</a:t>
          </a:r>
          <a:r>
            <a:rPr lang="uk-UA" sz="1800" b="1" i="0" kern="1200" dirty="0" smtClean="0">
              <a:solidFill>
                <a:schemeClr val="accent3">
                  <a:lumMod val="75000"/>
                </a:schemeClr>
              </a:solidFill>
            </a:rPr>
            <a:t>;</a:t>
          </a:r>
          <a:endParaRPr lang="uk-UA" sz="1800" b="1" u="sng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864081" y="1781549"/>
        <a:ext cx="4847556" cy="790041"/>
      </dsp:txXfrm>
    </dsp:sp>
    <dsp:sp modelId="{0B14B96F-D920-4292-B940-F688D5A7D41F}">
      <dsp:nvSpPr>
        <dsp:cNvPr id="0" name=""/>
        <dsp:cNvSpPr/>
      </dsp:nvSpPr>
      <dsp:spPr>
        <a:xfrm>
          <a:off x="1297946" y="2699308"/>
          <a:ext cx="5793732" cy="7900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u="sng" kern="1200" dirty="0" smtClean="0">
              <a:solidFill>
                <a:schemeClr val="accent3">
                  <a:lumMod val="75000"/>
                </a:schemeClr>
              </a:solidFill>
            </a:rPr>
            <a:t>кульмінація</a:t>
          </a: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 — найвищий момент у розвитку дії; </a:t>
          </a:r>
        </a:p>
      </dsp:txBody>
      <dsp:txXfrm>
        <a:off x="1297946" y="2699308"/>
        <a:ext cx="4847556" cy="790041"/>
      </dsp:txXfrm>
    </dsp:sp>
    <dsp:sp modelId="{B643559B-0200-46B1-9CBB-A1DC8220AA20}">
      <dsp:nvSpPr>
        <dsp:cNvPr id="0" name=""/>
        <dsp:cNvSpPr/>
      </dsp:nvSpPr>
      <dsp:spPr>
        <a:xfrm>
          <a:off x="1730595" y="3599078"/>
          <a:ext cx="5793732" cy="7900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u="sng" kern="1200" dirty="0" smtClean="0">
              <a:solidFill>
                <a:schemeClr val="accent3">
                  <a:lumMod val="75000"/>
                </a:schemeClr>
              </a:solidFill>
            </a:rPr>
            <a:t>розв'язка</a:t>
          </a: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 — подія, що розв'язує конфлікт.</a:t>
          </a:r>
          <a:r>
            <a:rPr lang="uk-UA" sz="1800" kern="1200" dirty="0" smtClean="0"/>
            <a:t> 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1730595" y="3599078"/>
        <a:ext cx="4847556" cy="790041"/>
      </dsp:txXfrm>
    </dsp:sp>
    <dsp:sp modelId="{51FC8CE8-D409-4DB4-977E-50F516DA1BB8}">
      <dsp:nvSpPr>
        <dsp:cNvPr id="0" name=""/>
        <dsp:cNvSpPr/>
      </dsp:nvSpPr>
      <dsp:spPr>
        <a:xfrm>
          <a:off x="5280205" y="577169"/>
          <a:ext cx="513527" cy="51352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kern="1200"/>
        </a:p>
      </dsp:txBody>
      <dsp:txXfrm>
        <a:off x="5280205" y="577169"/>
        <a:ext cx="513527" cy="513527"/>
      </dsp:txXfrm>
    </dsp:sp>
    <dsp:sp modelId="{E71654AF-3579-4F92-A261-33E230CCC487}">
      <dsp:nvSpPr>
        <dsp:cNvPr id="0" name=""/>
        <dsp:cNvSpPr/>
      </dsp:nvSpPr>
      <dsp:spPr>
        <a:xfrm>
          <a:off x="5712854" y="1476938"/>
          <a:ext cx="513527" cy="51352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kern="1200"/>
        </a:p>
      </dsp:txBody>
      <dsp:txXfrm>
        <a:off x="5712854" y="1476938"/>
        <a:ext cx="513527" cy="513527"/>
      </dsp:txXfrm>
    </dsp:sp>
    <dsp:sp modelId="{5DAA7471-8A5A-4E32-AF2A-556C1EE897A4}">
      <dsp:nvSpPr>
        <dsp:cNvPr id="0" name=""/>
        <dsp:cNvSpPr/>
      </dsp:nvSpPr>
      <dsp:spPr>
        <a:xfrm>
          <a:off x="6145503" y="2363541"/>
          <a:ext cx="513527" cy="51352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kern="1200"/>
        </a:p>
      </dsp:txBody>
      <dsp:txXfrm>
        <a:off x="6145503" y="2363541"/>
        <a:ext cx="513527" cy="513527"/>
      </dsp:txXfrm>
    </dsp:sp>
    <dsp:sp modelId="{8CB7CA50-0198-4FC1-A3F9-2D2094716B3A}">
      <dsp:nvSpPr>
        <dsp:cNvPr id="0" name=""/>
        <dsp:cNvSpPr/>
      </dsp:nvSpPr>
      <dsp:spPr>
        <a:xfrm>
          <a:off x="6578152" y="3272088"/>
          <a:ext cx="513527" cy="51352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kern="1200"/>
        </a:p>
      </dsp:txBody>
      <dsp:txXfrm>
        <a:off x="6578152" y="3272088"/>
        <a:ext cx="513527" cy="5135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A20A8F-3498-4DF5-AF72-6502A2917630}">
      <dsp:nvSpPr>
        <dsp:cNvPr id="0" name=""/>
        <dsp:cNvSpPr/>
      </dsp:nvSpPr>
      <dsp:spPr>
        <a:xfrm rot="5400000">
          <a:off x="926456" y="983669"/>
          <a:ext cx="1534050" cy="185166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928D25-1982-4FED-BAD2-9821A38FCB34}">
      <dsp:nvSpPr>
        <dsp:cNvPr id="0" name=""/>
        <dsp:cNvSpPr/>
      </dsp:nvSpPr>
      <dsp:spPr>
        <a:xfrm>
          <a:off x="325737" y="1904"/>
          <a:ext cx="3960927" cy="12344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Експозиція ( знайомство читача із сім</a:t>
          </a:r>
          <a:r>
            <a:rPr lang="en-US" sz="1800" b="1" kern="1200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1800" b="1" kern="1200" dirty="0" err="1" smtClean="0">
              <a:solidFill>
                <a:schemeClr val="accent3">
                  <a:lumMod val="75000"/>
                </a:schemeClr>
              </a:solidFill>
            </a:rPr>
            <a:t>єю</a:t>
          </a: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 Павлуся, селом Спасівкою)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325737" y="1904"/>
        <a:ext cx="3960927" cy="1234440"/>
      </dsp:txXfrm>
    </dsp:sp>
    <dsp:sp modelId="{53ABA983-3659-4686-8325-9771CC5A3872}">
      <dsp:nvSpPr>
        <dsp:cNvPr id="0" name=""/>
        <dsp:cNvSpPr/>
      </dsp:nvSpPr>
      <dsp:spPr>
        <a:xfrm rot="5400000">
          <a:off x="926456" y="2526720"/>
          <a:ext cx="1534050" cy="185166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16774-7312-438F-AD76-57AD78905E5C}">
      <dsp:nvSpPr>
        <dsp:cNvPr id="0" name=""/>
        <dsp:cNvSpPr/>
      </dsp:nvSpPr>
      <dsp:spPr>
        <a:xfrm>
          <a:off x="710780" y="1544954"/>
          <a:ext cx="3190842" cy="12344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3">
                  <a:lumMod val="75000"/>
                </a:schemeClr>
              </a:solidFill>
            </a:rPr>
            <a:t>Зав</a:t>
          </a:r>
          <a:r>
            <a:rPr lang="en-US" sz="2000" b="1" kern="1200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2000" b="1" kern="1200" dirty="0" err="1" smtClean="0">
              <a:solidFill>
                <a:schemeClr val="accent3">
                  <a:lumMod val="75000"/>
                </a:schemeClr>
              </a:solidFill>
            </a:rPr>
            <a:t>язка</a:t>
          </a:r>
          <a:r>
            <a:rPr lang="uk-UA" sz="2000" b="1" kern="1200" dirty="0" smtClean="0">
              <a:solidFill>
                <a:schemeClr val="accent3">
                  <a:lumMod val="75000"/>
                </a:schemeClr>
              </a:solidFill>
            </a:rPr>
            <a:t> ( напад татар на село, втеча Павлуся)</a:t>
          </a:r>
          <a:endParaRPr lang="uk-UA" sz="20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710780" y="1544954"/>
        <a:ext cx="3190842" cy="1234440"/>
      </dsp:txXfrm>
    </dsp:sp>
    <dsp:sp modelId="{14DB86C2-E73F-4F58-AC85-D1F7B6F49068}">
      <dsp:nvSpPr>
        <dsp:cNvPr id="0" name=""/>
        <dsp:cNvSpPr/>
      </dsp:nvSpPr>
      <dsp:spPr>
        <a:xfrm rot="21509209">
          <a:off x="1701008" y="3244098"/>
          <a:ext cx="4100946" cy="185166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4687F-0BF9-4C7E-867A-F938D5320323}">
      <dsp:nvSpPr>
        <dsp:cNvPr id="0" name=""/>
        <dsp:cNvSpPr/>
      </dsp:nvSpPr>
      <dsp:spPr>
        <a:xfrm>
          <a:off x="422003" y="3088005"/>
          <a:ext cx="3768395" cy="12344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Розвиток дії ( зустріч хлопчика із братом, козаками, згодом – зустріч сім</a:t>
          </a:r>
          <a:r>
            <a:rPr lang="en-US" sz="1800" b="1" kern="1200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ї, продаж Павлуся татарам)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422003" y="3088005"/>
        <a:ext cx="3768395" cy="1234440"/>
      </dsp:txXfrm>
    </dsp:sp>
    <dsp:sp modelId="{3F1469C6-5CDC-4F17-97D5-4377C47B598F}">
      <dsp:nvSpPr>
        <dsp:cNvPr id="0" name=""/>
        <dsp:cNvSpPr/>
      </dsp:nvSpPr>
      <dsp:spPr>
        <a:xfrm rot="16205272">
          <a:off x="4875857" y="2251660"/>
          <a:ext cx="1876583" cy="185166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BD0A0-5786-4946-B911-CA655C30C243}">
      <dsp:nvSpPr>
        <dsp:cNvPr id="0" name=""/>
        <dsp:cNvSpPr/>
      </dsp:nvSpPr>
      <dsp:spPr>
        <a:xfrm>
          <a:off x="5108678" y="2869513"/>
          <a:ext cx="2622032" cy="14548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Кульмінація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 ( зустріч Павлуся і Ганни)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5108678" y="2869513"/>
        <a:ext cx="2622032" cy="1454836"/>
      </dsp:txXfrm>
    </dsp:sp>
    <dsp:sp modelId="{BF66319A-2FBA-4CD3-B27E-E8289B2D87B3}">
      <dsp:nvSpPr>
        <dsp:cNvPr id="0" name=""/>
        <dsp:cNvSpPr/>
      </dsp:nvSpPr>
      <dsp:spPr>
        <a:xfrm>
          <a:off x="4965606" y="881702"/>
          <a:ext cx="2938255" cy="16772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err="1" smtClean="0">
              <a:solidFill>
                <a:schemeClr val="accent3">
                  <a:lumMod val="75000"/>
                </a:schemeClr>
              </a:solidFill>
            </a:rPr>
            <a:t>Розв</a:t>
          </a:r>
          <a:r>
            <a:rPr lang="en-US" sz="1800" b="1" kern="1200" dirty="0" smtClean="0">
              <a:solidFill>
                <a:schemeClr val="accent3">
                  <a:lumMod val="75000"/>
                </a:schemeClr>
              </a:solidFill>
            </a:rPr>
            <a:t>’</a:t>
          </a:r>
          <a:r>
            <a:rPr lang="uk-UA" sz="1800" b="1" kern="1200" dirty="0" err="1" smtClean="0">
              <a:solidFill>
                <a:schemeClr val="accent3">
                  <a:lumMod val="75000"/>
                </a:schemeClr>
              </a:solidFill>
            </a:rPr>
            <a:t>язка</a:t>
          </a: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accent3">
                  <a:lumMod val="75000"/>
                </a:schemeClr>
              </a:solidFill>
            </a:rPr>
            <a:t>( повернення дітей в Україну, визволення з неволі Остапа Швидкого)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4965606" y="881702"/>
        <a:ext cx="2938255" cy="167729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77C340-BAEE-44EC-9B46-91597DD65C9F}">
      <dsp:nvSpPr>
        <dsp:cNvPr id="0" name=""/>
        <dsp:cNvSpPr/>
      </dsp:nvSpPr>
      <dsp:spPr>
        <a:xfrm>
          <a:off x="3178697" y="360039"/>
          <a:ext cx="2194024" cy="19289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«не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було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заможності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, …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кожний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клав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таку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хатку,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щоб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легше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перед холодом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спекою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захиститися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, а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більш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нічого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»</a:t>
          </a:r>
          <a:endParaRPr lang="uk-UA" sz="16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3178697" y="360039"/>
        <a:ext cx="2194024" cy="1928942"/>
      </dsp:txXfrm>
    </dsp:sp>
    <dsp:sp modelId="{D08A60A3-602E-4870-9E15-5C66728B7627}">
      <dsp:nvSpPr>
        <dsp:cNvPr id="0" name=""/>
        <dsp:cNvSpPr/>
      </dsp:nvSpPr>
      <dsp:spPr>
        <a:xfrm>
          <a:off x="10351" y="144015"/>
          <a:ext cx="2194024" cy="26304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вибирали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люди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під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свої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оселі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такі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місця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які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давали б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найпевніший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захист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  перед         ворогом… недалеко води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або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над водою, а 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відтак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близько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лісу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або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очерету..»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10351" y="144015"/>
        <a:ext cx="2194024" cy="2630485"/>
      </dsp:txXfrm>
    </dsp:sp>
    <dsp:sp modelId="{BEDF214A-0CC2-4B72-BDF0-A8508FF9814E}">
      <dsp:nvSpPr>
        <dsp:cNvPr id="0" name=""/>
        <dsp:cNvSpPr/>
      </dsp:nvSpPr>
      <dsp:spPr>
        <a:xfrm>
          <a:off x="5619417" y="0"/>
          <a:ext cx="2194024" cy="24790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першою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роботою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було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пробувати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серед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терневого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гайку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круті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стежки та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покопати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ями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сховок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свойого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endParaRPr lang="ru-RU" sz="1600" b="1" kern="1200" dirty="0" smtClean="0">
            <a:solidFill>
              <a:schemeClr val="accent3">
                <a:lumMod val="75000"/>
              </a:schemeClr>
            </a:solidFill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добра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на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випадок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якогось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татарського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набігу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…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ця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праця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тривала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кілька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років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».</a:t>
          </a:r>
          <a:endParaRPr lang="uk-UA" sz="16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5619417" y="0"/>
        <a:ext cx="2194024" cy="2479085"/>
      </dsp:txXfrm>
    </dsp:sp>
    <dsp:sp modelId="{FC15C1D7-E27F-4D9E-BBD5-4A6E096C122C}">
      <dsp:nvSpPr>
        <dsp:cNvPr id="0" name=""/>
        <dsp:cNvSpPr/>
      </dsp:nvSpPr>
      <dsp:spPr>
        <a:xfrm>
          <a:off x="493804" y="2851612"/>
          <a:ext cx="2194024" cy="21872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далі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навкруги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частоколу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повиростало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чимале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терня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це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також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спиняло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доступ  до  села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незгірш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частоколу»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493804" y="2851612"/>
        <a:ext cx="2194024" cy="2187222"/>
      </dsp:txXfrm>
    </dsp:sp>
    <dsp:sp modelId="{424AE869-3A98-48ED-909D-66D917CF4AEC}">
      <dsp:nvSpPr>
        <dsp:cNvPr id="0" name=""/>
        <dsp:cNvSpPr/>
      </dsp:nvSpPr>
      <dsp:spPr>
        <a:xfrm>
          <a:off x="2907231" y="2880323"/>
          <a:ext cx="2194024" cy="21298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спасівчани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на 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кожну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ніч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ставили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чергою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вартових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при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обох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воротах,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щоб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їх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 ворог не напав </a:t>
          </a:r>
          <a:r>
            <a:rPr lang="ru-RU" sz="1800" b="1" kern="1200" dirty="0" err="1" smtClean="0">
              <a:solidFill>
                <a:schemeClr val="accent3">
                  <a:lumMod val="75000"/>
                </a:schemeClr>
              </a:solidFill>
            </a:rPr>
            <a:t>зненацька</a:t>
          </a:r>
          <a:r>
            <a:rPr lang="ru-RU" sz="1800" b="1" kern="1200" dirty="0" smtClean="0">
              <a:solidFill>
                <a:schemeClr val="accent3">
                  <a:lumMod val="75000"/>
                </a:schemeClr>
              </a:solidFill>
            </a:rPr>
            <a:t>»</a:t>
          </a:r>
          <a:endParaRPr lang="uk-UA" sz="18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2907231" y="2880323"/>
        <a:ext cx="2194024" cy="2129800"/>
      </dsp:txXfrm>
    </dsp:sp>
    <dsp:sp modelId="{2253AF86-6CD9-4E8E-B207-3988263F71F8}">
      <dsp:nvSpPr>
        <dsp:cNvPr id="0" name=""/>
        <dsp:cNvSpPr/>
      </dsp:nvSpPr>
      <dsp:spPr>
        <a:xfrm>
          <a:off x="5320657" y="2901820"/>
          <a:ext cx="2415137" cy="20868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умовились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із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сусідніми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селами,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щоб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напоготівлі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бочки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із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смолою 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на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випадок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  </a:t>
          </a:r>
          <a:endParaRPr lang="ru-RU" sz="1600" b="1" kern="1200" dirty="0" smtClean="0">
            <a:solidFill>
              <a:schemeClr val="accent3">
                <a:lumMod val="75000"/>
              </a:schemeClr>
            </a:solidFill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татарського</a:t>
          </a:r>
          <a:r>
            <a:rPr lang="ru-RU" sz="1600" b="0" kern="1200" dirty="0" smtClean="0">
              <a:solidFill>
                <a:schemeClr val="accent3">
                  <a:lumMod val="75000"/>
                </a:schemeClr>
              </a:solidFill>
            </a:rPr>
            <a:t> </a:t>
          </a:r>
          <a:endParaRPr lang="ru-RU" sz="1600" b="0" kern="1200" dirty="0" smtClean="0">
            <a:solidFill>
              <a:schemeClr val="accent3">
                <a:lumMod val="75000"/>
              </a:schemeClr>
            </a:solidFill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0" kern="1200" dirty="0" err="1" smtClean="0">
              <a:solidFill>
                <a:schemeClr val="accent3">
                  <a:lumMod val="75000"/>
                </a:schemeClr>
              </a:solidFill>
            </a:rPr>
            <a:t>набігу</a:t>
          </a:r>
          <a:r>
            <a:rPr lang="ru-RU" sz="1600" b="0" kern="1200" dirty="0" smtClean="0">
              <a:solidFill>
                <a:schemeClr val="accent3">
                  <a:lumMod val="75000"/>
                </a:schemeClr>
              </a:solidFill>
            </a:rPr>
            <a:t>».</a:t>
          </a:r>
        </a:p>
      </dsp:txBody>
      <dsp:txXfrm>
        <a:off x="5320657" y="2901820"/>
        <a:ext cx="2415137" cy="208680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0FAC88-C810-4D2D-93E1-167FB45A46B6}">
      <dsp:nvSpPr>
        <dsp:cNvPr id="0" name=""/>
        <dsp:cNvSpPr/>
      </dsp:nvSpPr>
      <dsp:spPr>
        <a:xfrm>
          <a:off x="0" y="0"/>
          <a:ext cx="2568517" cy="1541110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accent3">
                  <a:lumMod val="75000"/>
                </a:schemeClr>
              </a:solidFill>
            </a:rPr>
            <a:t>70-літній дід Андрій</a:t>
          </a:r>
          <a:endParaRPr lang="uk-UA" sz="24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0"/>
        <a:ext cx="2568517" cy="1541110"/>
      </dsp:txXfrm>
    </dsp:sp>
    <dsp:sp modelId="{1C654D0F-0A71-4BC3-AF53-80B2BAFACFE8}">
      <dsp:nvSpPr>
        <dsp:cNvPr id="0" name=""/>
        <dsp:cNvSpPr/>
      </dsp:nvSpPr>
      <dsp:spPr>
        <a:xfrm>
          <a:off x="2815120" y="0"/>
          <a:ext cx="2568517" cy="1541110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accent3">
                  <a:lumMod val="75000"/>
                </a:schemeClr>
              </a:solidFill>
            </a:rPr>
            <a:t>Степан – син діда Андрія</a:t>
          </a:r>
          <a:endParaRPr lang="uk-UA" sz="24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2815120" y="0"/>
        <a:ext cx="2568517" cy="1541110"/>
      </dsp:txXfrm>
    </dsp:sp>
    <dsp:sp modelId="{D337FE90-644C-418B-ACEB-A5196D4092EE}">
      <dsp:nvSpPr>
        <dsp:cNvPr id="0" name=""/>
        <dsp:cNvSpPr/>
      </dsp:nvSpPr>
      <dsp:spPr>
        <a:xfrm>
          <a:off x="5619890" y="0"/>
          <a:ext cx="2568517" cy="1541110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accent3">
                  <a:lumMod val="75000"/>
                </a:schemeClr>
              </a:solidFill>
            </a:rPr>
            <a:t>Палажка – дружина Степана</a:t>
          </a:r>
          <a:endParaRPr lang="uk-UA" sz="24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5619890" y="0"/>
        <a:ext cx="2568517" cy="1541110"/>
      </dsp:txXfrm>
    </dsp:sp>
    <dsp:sp modelId="{98C32502-6453-4AFA-8247-FFDC0F25A97A}">
      <dsp:nvSpPr>
        <dsp:cNvPr id="0" name=""/>
        <dsp:cNvSpPr/>
      </dsp:nvSpPr>
      <dsp:spPr>
        <a:xfrm>
          <a:off x="0" y="3298705"/>
          <a:ext cx="2568517" cy="1541110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chemeClr val="accent3">
                  <a:lumMod val="75000"/>
                </a:schemeClr>
              </a:solidFill>
            </a:rPr>
            <a:t>Петро – старший син Степана та Палажки, на Запоріжжі</a:t>
          </a:r>
          <a:endParaRPr lang="uk-UA" sz="21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3298705"/>
        <a:ext cx="2568517" cy="1541110"/>
      </dsp:txXfrm>
    </dsp:sp>
    <dsp:sp modelId="{0E3BFC64-094B-4FE9-998A-5FF0F83ED4E2}">
      <dsp:nvSpPr>
        <dsp:cNvPr id="0" name=""/>
        <dsp:cNvSpPr/>
      </dsp:nvSpPr>
      <dsp:spPr>
        <a:xfrm>
          <a:off x="2887039" y="3298705"/>
          <a:ext cx="2568517" cy="1541110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chemeClr val="accent3">
                  <a:lumMod val="75000"/>
                </a:schemeClr>
              </a:solidFill>
            </a:rPr>
            <a:t>п’ятнадцятилітній Павло – молодший син Степана та Палажки</a:t>
          </a:r>
          <a:endParaRPr lang="uk-UA" sz="21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2887039" y="3298705"/>
        <a:ext cx="2568517" cy="1541110"/>
      </dsp:txXfrm>
    </dsp:sp>
    <dsp:sp modelId="{7EB19B44-8324-4208-813A-DF26E3D3CA60}">
      <dsp:nvSpPr>
        <dsp:cNvPr id="0" name=""/>
        <dsp:cNvSpPr/>
      </dsp:nvSpPr>
      <dsp:spPr>
        <a:xfrm>
          <a:off x="5650738" y="3239321"/>
          <a:ext cx="2568517" cy="1541110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accent3">
                  <a:lumMod val="75000"/>
                </a:schemeClr>
              </a:solidFill>
            </a:rPr>
            <a:t>тринадцятирічна Ганна – дочка Степана та Палажки</a:t>
          </a:r>
          <a:endParaRPr lang="uk-UA" sz="2000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5650738" y="3239321"/>
        <a:ext cx="2568517" cy="154111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1A6061F-5BF6-43EA-85EA-01F18A239816}">
      <dsp:nvSpPr>
        <dsp:cNvPr id="0" name=""/>
        <dsp:cNvSpPr/>
      </dsp:nvSpPr>
      <dsp:spPr>
        <a:xfrm>
          <a:off x="0" y="0"/>
          <a:ext cx="8435280" cy="245240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7603D-85B8-4676-B9EA-154F2F4B9032}">
      <dsp:nvSpPr>
        <dsp:cNvPr id="0" name=""/>
        <dsp:cNvSpPr/>
      </dsp:nvSpPr>
      <dsp:spPr>
        <a:xfrm>
          <a:off x="604223" y="72005"/>
          <a:ext cx="3078530" cy="230839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D33F8-A23D-4A5B-AAD9-0E5C590B5166}">
      <dsp:nvSpPr>
        <dsp:cNvPr id="0" name=""/>
        <dsp:cNvSpPr/>
      </dsp:nvSpPr>
      <dsp:spPr>
        <a:xfrm rot="10800000">
          <a:off x="257897" y="2452406"/>
          <a:ext cx="3771183" cy="2997385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err="1" smtClean="0">
              <a:solidFill>
                <a:schemeClr val="accent3">
                  <a:lumMod val="75000"/>
                </a:schemeClr>
              </a:solidFill>
            </a:rPr>
            <a:t>“Неждано</a:t>
          </a:r>
          <a:r>
            <a:rPr lang="uk-UA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sz="1600" b="1" kern="1200" dirty="0" smtClean="0">
              <a:solidFill>
                <a:schemeClr val="accent3">
                  <a:lumMod val="75000"/>
                </a:schemeClr>
              </a:solidFill>
            </a:rPr>
            <a:t>серед тихої ночі залунав церковний дзвін на тривогу. "</a:t>
          </a:r>
          <a:r>
            <a:rPr lang="uk-UA" sz="1600" b="1" kern="1200" dirty="0" err="1" smtClean="0">
              <a:solidFill>
                <a:schemeClr val="accent3">
                  <a:lumMod val="75000"/>
                </a:schemeClr>
              </a:solidFill>
            </a:rPr>
            <a:t>Тьфу</a:t>
          </a:r>
          <a:r>
            <a:rPr lang="uk-UA" sz="1600" b="1" kern="1200" dirty="0" smtClean="0">
              <a:solidFill>
                <a:schemeClr val="accent3">
                  <a:lumMod val="75000"/>
                </a:schemeClr>
              </a:solidFill>
            </a:rPr>
            <a:t> на тебе! Господи, Спасе, помилуй!.."Дід Андрій, що лиш задрімав, зараз же схопився й поглянув у віконце. Пожежа! — подумав…  Усі посхоплювалися відразу. Дід вибіг на двір. Тут вже гамір і крики. Він розглянувся. Пожежа розгорілася на всіх чотирьох сторонах </a:t>
          </a:r>
          <a:r>
            <a:rPr lang="uk-UA" sz="1600" b="1" kern="1200" dirty="0" err="1" smtClean="0">
              <a:solidFill>
                <a:schemeClr val="accent3">
                  <a:lumMod val="75000"/>
                </a:schemeClr>
              </a:solidFill>
            </a:rPr>
            <a:t>села</a:t>
          </a:r>
          <a:r>
            <a:rPr lang="uk-UA" sz="1600" b="1" kern="1200" dirty="0" err="1" smtClean="0">
              <a:solidFill>
                <a:schemeClr val="accent3">
                  <a:lumMod val="75000"/>
                </a:schemeClr>
              </a:solidFill>
            </a:rPr>
            <a:t>...”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endParaRPr lang="uk-UA" sz="1600" b="1" kern="1200" dirty="0">
            <a:solidFill>
              <a:schemeClr val="accent3">
                <a:lumMod val="75000"/>
              </a:schemeClr>
            </a:solidFill>
          </a:endParaRPr>
        </a:p>
      </dsp:txBody>
      <dsp:txXfrm rot="10800000">
        <a:off x="257897" y="2452406"/>
        <a:ext cx="3771183" cy="2997385"/>
      </dsp:txXfrm>
    </dsp:sp>
    <dsp:sp modelId="{EF802091-3768-4EC3-875B-0A75C4C31847}">
      <dsp:nvSpPr>
        <dsp:cNvPr id="0" name=""/>
        <dsp:cNvSpPr/>
      </dsp:nvSpPr>
      <dsp:spPr>
        <a:xfrm>
          <a:off x="4406199" y="-1"/>
          <a:ext cx="3771183" cy="216023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E71520-23C7-4422-B5AE-97CFC4A33DE1}">
      <dsp:nvSpPr>
        <dsp:cNvPr id="0" name=""/>
        <dsp:cNvSpPr/>
      </dsp:nvSpPr>
      <dsp:spPr>
        <a:xfrm rot="10800000">
          <a:off x="4406199" y="2014151"/>
          <a:ext cx="3771183" cy="3581725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Лишився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тільки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один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кінь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стояв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збоку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..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Цю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хвилину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використав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Павлусь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Він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виліз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із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куща,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підв'язав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уздечку,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заспокоїв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коня, закинув поводи на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шию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видряпався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на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сідло.Кінь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почувши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людину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коло себе,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заспокоївся.Тепер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Павлусь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поправився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сідлі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рушив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щосили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з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місця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в степ...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Татари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яких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воли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порозганяли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, не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помітили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цього.Зате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один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вартовий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татарин,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стояв за частоколом та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вступився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волам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з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дороги,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побачив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600" b="1" kern="1200" dirty="0" err="1" smtClean="0">
              <a:solidFill>
                <a:schemeClr val="accent3">
                  <a:lumMod val="75000"/>
                </a:schemeClr>
              </a:solidFill>
            </a:rPr>
            <a:t>Павлуся</a:t>
          </a: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</a:rPr>
            <a:t>».</a:t>
          </a:r>
          <a:endParaRPr lang="uk-UA" sz="1600" b="1" kern="1200" dirty="0">
            <a:solidFill>
              <a:schemeClr val="accent3">
                <a:lumMod val="75000"/>
              </a:schemeClr>
            </a:solidFill>
          </a:endParaRPr>
        </a:p>
      </dsp:txBody>
      <dsp:txXfrm rot="10800000">
        <a:off x="4406199" y="2014151"/>
        <a:ext cx="3771183" cy="358172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1F15A1-5DEB-4B7B-85AA-88A7377B6798}">
      <dsp:nvSpPr>
        <dsp:cNvPr id="0" name=""/>
        <dsp:cNvSpPr/>
      </dsp:nvSpPr>
      <dsp:spPr>
        <a:xfrm>
          <a:off x="0" y="259791"/>
          <a:ext cx="8229600" cy="658081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“— 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Як не знати? Це мій рід... Я Павло Судак...— </a:t>
          </a: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Братіку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 мій рідний, — заговорив Петро і кинувся хлопця обіймати: — Ти й не пізнав мене, я ж Петро...Павлусь дуже </a:t>
          </a: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зрадів</a:t>
          </a: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...”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endParaRPr lang="uk-UA" sz="13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259791"/>
        <a:ext cx="8229600" cy="658081"/>
      </dsp:txXfrm>
    </dsp:sp>
    <dsp:sp modelId="{87065B59-198C-4A8F-8184-A8C7DF4627F0}">
      <dsp:nvSpPr>
        <dsp:cNvPr id="0" name=""/>
        <dsp:cNvSpPr/>
      </dsp:nvSpPr>
      <dsp:spPr>
        <a:xfrm>
          <a:off x="0" y="955313"/>
          <a:ext cx="8229600" cy="1266588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Ніж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пішов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по руках, а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вартовий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татарин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не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догадувався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нічого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Поглянувши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бранців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лежали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вкупі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, не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рухаючись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він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пішов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далі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Бранці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одначе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не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рухались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дожидаючи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слушного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часу. Та в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тій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хвилині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пригнало в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кіш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кілька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татар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стали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щось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балакати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Від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того в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коші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наче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запалило.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Татари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сідали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на вози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почали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рушати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з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місця.Бранці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посхапувалися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гуртом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скочили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над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беріг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ріки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комиш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. За ними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пігнало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багато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й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таких,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не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вспіли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err="1" smtClean="0">
              <a:solidFill>
                <a:schemeClr val="accent3">
                  <a:lumMod val="75000"/>
                </a:schemeClr>
              </a:solidFill>
            </a:rPr>
            <a:t>розв'язати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kern="1200" dirty="0" smtClean="0">
              <a:solidFill>
                <a:schemeClr val="accent3">
                  <a:lumMod val="75000"/>
                </a:schemeClr>
              </a:solidFill>
            </a:rPr>
            <a:t>руки».</a:t>
          </a:r>
          <a:r>
            <a:rPr lang="ru-RU" sz="1300" kern="1200" dirty="0" smtClean="0"/>
            <a:t> </a:t>
          </a:r>
          <a:endParaRPr lang="uk-UA" sz="1300" kern="1200" dirty="0"/>
        </a:p>
      </dsp:txBody>
      <dsp:txXfrm>
        <a:off x="0" y="955313"/>
        <a:ext cx="8229600" cy="1266588"/>
      </dsp:txXfrm>
    </dsp:sp>
    <dsp:sp modelId="{C5F752EE-0F2E-4AFE-871A-E85344948521}">
      <dsp:nvSpPr>
        <dsp:cNvPr id="0" name=""/>
        <dsp:cNvSpPr/>
      </dsp:nvSpPr>
      <dsp:spPr>
        <a:xfrm>
          <a:off x="0" y="2259342"/>
          <a:ext cx="8229600" cy="1266588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“Тоді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Павлусь устав тихенько, надягнув на себе кожушину, взяв сумку з сухарями в брата, його дві пістолі, </a:t>
          </a: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мішочок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 з кулями й ріжок з порохом, </a:t>
          </a: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припняв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 свою шаблю і пішов, несучи своє сідло на голові поміж сплячих козаків просто до того місця, де паслися коні. Знайшов свого коня і обережно виїхав помежи ватри вартових козаків у степ. Від'їхавши на таку віддаль, що його кулею не досягне, він потиснув коня і </a:t>
          </a: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пігнав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uk-UA" sz="1300" b="1" kern="1200" dirty="0" err="1" smtClean="0">
              <a:solidFill>
                <a:schemeClr val="accent3">
                  <a:lumMod val="75000"/>
                </a:schemeClr>
              </a:solidFill>
            </a:rPr>
            <a:t>скоком”</a:t>
          </a:r>
          <a:r>
            <a:rPr lang="uk-UA" sz="1300" b="1" kern="1200" dirty="0" smtClean="0">
              <a:solidFill>
                <a:schemeClr val="accent3">
                  <a:lumMod val="75000"/>
                </a:schemeClr>
              </a:solidFill>
            </a:rPr>
            <a:t>.</a:t>
          </a:r>
          <a:endParaRPr lang="uk-UA" sz="13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2259342"/>
        <a:ext cx="8229600" cy="1266588"/>
      </dsp:txXfrm>
    </dsp:sp>
    <dsp:sp modelId="{6D2111F8-7ADA-4643-8100-BFA4556499C2}">
      <dsp:nvSpPr>
        <dsp:cNvPr id="0" name=""/>
        <dsp:cNvSpPr/>
      </dsp:nvSpPr>
      <dsp:spPr>
        <a:xfrm>
          <a:off x="0" y="3563371"/>
          <a:ext cx="8229600" cy="1266588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«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Він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прокинувся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вранці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від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того,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хтось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сильно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штовхнув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його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бік.Чоловік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був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одягнений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в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подерту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замазану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одежу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татарську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шапку. На ногах у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нього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були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постоли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пов'язані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мотузками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. Лице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чорне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пожовкле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та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розкуйовджена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чорна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борода. Не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було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ньому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нічого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що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нагадувало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б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козака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. Вся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зброя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в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нього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—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довгий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ніж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за поясом.—— Вставай,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козаче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, пора в дорогу! — гукнув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і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плюнув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крізь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зуби...Павлусь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присів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на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лежанці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й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таки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налякався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.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Таж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: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це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напевно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харциз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розбишака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, про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яких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стільки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від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дідуся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1300" b="1" i="0" kern="1200" dirty="0" err="1" smtClean="0">
              <a:solidFill>
                <a:schemeClr val="accent3">
                  <a:lumMod val="75000"/>
                </a:schemeClr>
              </a:solidFill>
            </a:rPr>
            <a:t>наслухався</a:t>
          </a:r>
          <a:r>
            <a:rPr lang="ru-RU" sz="1300" b="1" i="0" kern="1200" dirty="0" smtClean="0">
              <a:solidFill>
                <a:schemeClr val="accent3">
                  <a:lumMod val="75000"/>
                </a:schemeClr>
              </a:solidFill>
            </a:rPr>
            <a:t>».</a:t>
          </a:r>
          <a:endParaRPr lang="uk-UA" sz="13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0" y="3563371"/>
        <a:ext cx="8229600" cy="126658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0614D2-AA5C-466A-8F97-27DCA4FDA435}">
      <dsp:nvSpPr>
        <dsp:cNvPr id="0" name=""/>
        <dsp:cNvSpPr/>
      </dsp:nvSpPr>
      <dsp:spPr>
        <a:xfrm>
          <a:off x="0" y="1656194"/>
          <a:ext cx="2833618" cy="28932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err="1" smtClean="0">
              <a:solidFill>
                <a:srgbClr val="C00000"/>
              </a:solidFill>
            </a:rPr>
            <a:t>ставлення</a:t>
          </a:r>
          <a:r>
            <a:rPr lang="ru-RU" sz="2700" b="1" kern="1200" dirty="0" smtClean="0">
              <a:solidFill>
                <a:srgbClr val="C00000"/>
              </a:solidFill>
            </a:rPr>
            <a:t> до </a:t>
          </a:r>
          <a:r>
            <a:rPr lang="ru-RU" sz="2700" b="1" kern="1200" dirty="0" err="1" smtClean="0">
              <a:solidFill>
                <a:srgbClr val="C00000"/>
              </a:solidFill>
            </a:rPr>
            <a:t>людини</a:t>
          </a:r>
          <a:r>
            <a:rPr lang="ru-RU" sz="2700" b="1" kern="1200" dirty="0" smtClean="0">
              <a:solidFill>
                <a:srgbClr val="C00000"/>
              </a:solidFill>
            </a:rPr>
            <a:t>, </a:t>
          </a:r>
          <a:r>
            <a:rPr lang="ru-RU" sz="2700" b="1" kern="1200" dirty="0" err="1" smtClean="0">
              <a:solidFill>
                <a:srgbClr val="C00000"/>
              </a:solidFill>
            </a:rPr>
            <a:t>перейняте</a:t>
          </a:r>
          <a:r>
            <a:rPr lang="ru-RU" sz="2700" b="1" kern="1200" dirty="0" smtClean="0">
              <a:solidFill>
                <a:srgbClr val="C00000"/>
              </a:solidFill>
            </a:rPr>
            <a:t> </a:t>
          </a:r>
          <a:r>
            <a:rPr lang="ru-RU" sz="2700" b="1" kern="1200" dirty="0" err="1" smtClean="0">
              <a:solidFill>
                <a:srgbClr val="C00000"/>
              </a:solidFill>
            </a:rPr>
            <a:t>турботою</a:t>
          </a:r>
          <a:r>
            <a:rPr lang="ru-RU" sz="2700" b="1" kern="1200" dirty="0" smtClean="0">
              <a:solidFill>
                <a:srgbClr val="C00000"/>
              </a:solidFill>
            </a:rPr>
            <a:t> про </a:t>
          </a:r>
          <a:r>
            <a:rPr lang="ru-RU" sz="2700" b="1" kern="1200" dirty="0" err="1" smtClean="0">
              <a:solidFill>
                <a:srgbClr val="C00000"/>
              </a:solidFill>
            </a:rPr>
            <a:t>її</a:t>
          </a:r>
          <a:r>
            <a:rPr lang="ru-RU" sz="2700" b="1" kern="1200" dirty="0" smtClean="0">
              <a:solidFill>
                <a:srgbClr val="C00000"/>
              </a:solidFill>
            </a:rPr>
            <a:t> благо</a:t>
          </a:r>
        </a:p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700" kern="1200" dirty="0"/>
        </a:p>
      </dsp:txBody>
      <dsp:txXfrm>
        <a:off x="0" y="1656194"/>
        <a:ext cx="2833618" cy="2893218"/>
      </dsp:txXfrm>
    </dsp:sp>
    <dsp:sp modelId="{04C6B555-2BED-45EE-A54E-B4169A5E078A}">
      <dsp:nvSpPr>
        <dsp:cNvPr id="0" name=""/>
        <dsp:cNvSpPr/>
      </dsp:nvSpPr>
      <dsp:spPr>
        <a:xfrm>
          <a:off x="5448734" y="0"/>
          <a:ext cx="2780865" cy="28932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C00000"/>
              </a:solidFill>
            </a:rPr>
            <a:t>визнання</a:t>
          </a:r>
          <a:r>
            <a:rPr lang="ru-RU" sz="2400" b="1" kern="1200" dirty="0" smtClean="0">
              <a:solidFill>
                <a:srgbClr val="C00000"/>
              </a:solidFill>
            </a:rPr>
            <a:t> 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C00000"/>
              </a:solidFill>
            </a:rPr>
            <a:t>людини</a:t>
          </a:r>
          <a:r>
            <a:rPr lang="ru-RU" sz="2400" b="1" kern="1200" dirty="0" smtClean="0">
              <a:solidFill>
                <a:srgbClr val="C00000"/>
              </a:solidFill>
            </a:rPr>
            <a:t> </a:t>
          </a:r>
          <a:r>
            <a:rPr lang="ru-RU" sz="2400" b="1" kern="1200" dirty="0" err="1" smtClean="0">
              <a:solidFill>
                <a:srgbClr val="C00000"/>
              </a:solidFill>
            </a:rPr>
            <a:t>найвищою</a:t>
          </a:r>
          <a:r>
            <a:rPr lang="ru-RU" sz="2400" b="1" kern="1200" dirty="0" smtClean="0">
              <a:solidFill>
                <a:srgbClr val="C00000"/>
              </a:solidFill>
            </a:rPr>
            <a:t> 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C00000"/>
              </a:solidFill>
            </a:rPr>
            <a:t>цінністю</a:t>
          </a:r>
          <a:r>
            <a:rPr lang="ru-RU" sz="2400" b="1" kern="1200" dirty="0" smtClean="0">
              <a:solidFill>
                <a:srgbClr val="C00000"/>
              </a:solidFill>
            </a:rPr>
            <a:t> у </a:t>
          </a:r>
          <a:r>
            <a:rPr lang="ru-RU" sz="2400" b="1" kern="1200" dirty="0" err="1" smtClean="0">
              <a:solidFill>
                <a:srgbClr val="C00000"/>
              </a:solidFill>
            </a:rPr>
            <a:t>світі</a:t>
          </a:r>
          <a:endParaRPr lang="uk-UA" sz="2400" kern="1200" dirty="0">
            <a:solidFill>
              <a:srgbClr val="C00000"/>
            </a:solidFill>
          </a:endParaRPr>
        </a:p>
      </dsp:txBody>
      <dsp:txXfrm>
        <a:off x="5448734" y="0"/>
        <a:ext cx="2780865" cy="2893218"/>
      </dsp:txXfrm>
    </dsp:sp>
    <dsp:sp modelId="{7C55A780-AC70-4977-A667-16CE8752EA43}">
      <dsp:nvSpPr>
        <dsp:cNvPr id="0" name=""/>
        <dsp:cNvSpPr/>
      </dsp:nvSpPr>
      <dsp:spPr>
        <a:xfrm>
          <a:off x="2962672" y="3378720"/>
          <a:ext cx="4822031" cy="13170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err="1" smtClean="0">
              <a:solidFill>
                <a:srgbClr val="C00000"/>
              </a:solidFill>
            </a:rPr>
            <a:t>повага</a:t>
          </a:r>
          <a:r>
            <a:rPr lang="ru-RU" sz="2700" b="1" kern="1200" dirty="0" smtClean="0">
              <a:solidFill>
                <a:srgbClr val="C00000"/>
              </a:solidFill>
            </a:rPr>
            <a:t> до </a:t>
          </a:r>
          <a:r>
            <a:rPr lang="ru-RU" sz="2700" b="1" kern="1200" dirty="0" err="1" smtClean="0">
              <a:solidFill>
                <a:srgbClr val="C00000"/>
              </a:solidFill>
            </a:rPr>
            <a:t>гідності</a:t>
          </a:r>
          <a:r>
            <a:rPr lang="ru-RU" sz="2700" b="1" kern="1200" dirty="0" smtClean="0">
              <a:solidFill>
                <a:srgbClr val="C00000"/>
              </a:solidFill>
            </a:rPr>
            <a:t>   </a:t>
          </a:r>
          <a:r>
            <a:rPr lang="ru-RU" sz="2700" b="1" kern="1200" dirty="0" err="1" smtClean="0">
              <a:solidFill>
                <a:srgbClr val="C00000"/>
              </a:solidFill>
            </a:rPr>
            <a:t>людини</a:t>
          </a:r>
          <a:r>
            <a:rPr lang="ru-RU" sz="2700" b="1" kern="1200" dirty="0" smtClean="0">
              <a:solidFill>
                <a:srgbClr val="C00000"/>
              </a:solidFill>
            </a:rPr>
            <a:t/>
          </a:r>
          <a:br>
            <a:rPr lang="ru-RU" sz="2700" b="1" kern="1200" dirty="0" smtClean="0">
              <a:solidFill>
                <a:srgbClr val="C00000"/>
              </a:solidFill>
            </a:rPr>
          </a:br>
          <a:endParaRPr lang="ru-RU" sz="2700" b="1" kern="1200" dirty="0">
            <a:solidFill>
              <a:srgbClr val="C00000"/>
            </a:solidFill>
          </a:endParaRPr>
        </a:p>
      </dsp:txBody>
      <dsp:txXfrm>
        <a:off x="2962672" y="3378720"/>
        <a:ext cx="4822031" cy="131707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66BB48-4098-4E95-8969-B0B2BC525D0E}">
      <dsp:nvSpPr>
        <dsp:cNvPr id="0" name=""/>
        <dsp:cNvSpPr/>
      </dsp:nvSpPr>
      <dsp:spPr>
        <a:xfrm>
          <a:off x="0" y="35992"/>
          <a:ext cx="5482952" cy="4752551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u="sng" kern="1200" dirty="0" smtClean="0">
              <a:solidFill>
                <a:srgbClr val="C00000"/>
              </a:solidFill>
            </a:rPr>
            <a:t>Піклування про Павлуся перед боєм:</a:t>
          </a:r>
        </a:p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C00000"/>
              </a:solidFill>
            </a:rPr>
            <a:t>« </a:t>
          </a:r>
          <a:r>
            <a:rPr lang="ru-RU" sz="2300" b="1" kern="1200" dirty="0" err="1" smtClean="0">
              <a:solidFill>
                <a:srgbClr val="C00000"/>
              </a:solidFill>
            </a:rPr>
            <a:t>Дід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Панас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приніс</a:t>
          </a:r>
          <a:r>
            <a:rPr lang="ru-RU" sz="2300" b="1" kern="1200" dirty="0" smtClean="0">
              <a:solidFill>
                <a:srgbClr val="C00000"/>
              </a:solidFill>
            </a:rPr>
            <a:t> два колики, </a:t>
          </a:r>
          <a:r>
            <a:rPr lang="ru-RU" sz="2300" b="1" kern="1200" dirty="0" err="1" smtClean="0">
              <a:solidFill>
                <a:srgbClr val="C00000"/>
              </a:solidFill>
            </a:rPr>
            <a:t>застромив</a:t>
          </a:r>
          <a:r>
            <a:rPr lang="ru-RU" sz="2300" b="1" kern="1200" dirty="0" smtClean="0">
              <a:solidFill>
                <a:srgbClr val="C00000"/>
              </a:solidFill>
            </a:rPr>
            <a:t> у землю </a:t>
          </a:r>
          <a:r>
            <a:rPr lang="ru-RU" sz="2300" b="1" kern="1200" dirty="0" err="1" smtClean="0">
              <a:solidFill>
                <a:srgbClr val="C00000"/>
              </a:solidFill>
            </a:rPr>
            <a:t>і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розвісив</a:t>
          </a:r>
          <a:r>
            <a:rPr lang="ru-RU" sz="2300" b="1" kern="1200" dirty="0" smtClean="0">
              <a:solidFill>
                <a:srgbClr val="C00000"/>
              </a:solidFill>
            </a:rPr>
            <a:t> на. них </a:t>
          </a:r>
          <a:r>
            <a:rPr lang="ru-RU" sz="2300" b="1" kern="1200" dirty="0" err="1" smtClean="0">
              <a:solidFill>
                <a:srgbClr val="C00000"/>
              </a:solidFill>
            </a:rPr>
            <a:t>свитину</a:t>
          </a:r>
          <a:r>
            <a:rPr lang="ru-RU" sz="2300" b="1" kern="1200" dirty="0" smtClean="0">
              <a:solidFill>
                <a:srgbClr val="C00000"/>
              </a:solidFill>
            </a:rPr>
            <a:t>, </a:t>
          </a:r>
          <a:r>
            <a:rPr lang="ru-RU" sz="2300" b="1" kern="1200" dirty="0" err="1" smtClean="0">
              <a:solidFill>
                <a:srgbClr val="C00000"/>
              </a:solidFill>
            </a:rPr>
            <a:t>щоб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заслонити</a:t>
          </a:r>
          <a:r>
            <a:rPr lang="ru-RU" sz="2300" b="1" kern="1200" dirty="0" smtClean="0">
              <a:solidFill>
                <a:srgbClr val="C00000"/>
              </a:solidFill>
            </a:rPr>
            <a:t> голову </a:t>
          </a:r>
          <a:r>
            <a:rPr lang="ru-RU" sz="2300" b="1" kern="1200" dirty="0" err="1" smtClean="0">
              <a:solidFill>
                <a:srgbClr val="C00000"/>
              </a:solidFill>
            </a:rPr>
            <a:t>сплячої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дитини</a:t>
          </a:r>
          <a:r>
            <a:rPr lang="ru-RU" sz="2300" b="1" kern="1200" dirty="0" smtClean="0">
              <a:solidFill>
                <a:srgbClr val="C00000"/>
              </a:solidFill>
            </a:rPr>
            <a:t>...— </a:t>
          </a:r>
          <a:r>
            <a:rPr lang="ru-RU" sz="2300" b="1" kern="1200" dirty="0" err="1" smtClean="0">
              <a:solidFill>
                <a:srgbClr val="C00000"/>
              </a:solidFill>
            </a:rPr>
            <a:t>Чи</a:t>
          </a:r>
          <a:r>
            <a:rPr lang="ru-RU" sz="2300" b="1" kern="1200" dirty="0" smtClean="0">
              <a:solidFill>
                <a:srgbClr val="C00000"/>
              </a:solidFill>
            </a:rPr>
            <a:t> в вас, </a:t>
          </a:r>
          <a:r>
            <a:rPr lang="ru-RU" sz="2300" b="1" kern="1200" dirty="0" err="1" smtClean="0">
              <a:solidFill>
                <a:srgbClr val="C00000"/>
              </a:solidFill>
            </a:rPr>
            <a:t>діду</a:t>
          </a:r>
          <a:r>
            <a:rPr lang="ru-RU" sz="2300" b="1" kern="1200" dirty="0" smtClean="0">
              <a:solidFill>
                <a:srgbClr val="C00000"/>
              </a:solidFill>
            </a:rPr>
            <a:t>, </a:t>
          </a:r>
          <a:r>
            <a:rPr lang="ru-RU" sz="2300" b="1" kern="1200" dirty="0" err="1" smtClean="0">
              <a:solidFill>
                <a:srgbClr val="C00000"/>
              </a:solidFill>
            </a:rPr>
            <a:t>були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свої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діти</a:t>
          </a:r>
          <a:r>
            <a:rPr lang="ru-RU" sz="2300" b="1" kern="1200" dirty="0" smtClean="0">
              <a:solidFill>
                <a:srgbClr val="C00000"/>
              </a:solidFill>
            </a:rPr>
            <a:t>?— </a:t>
          </a:r>
          <a:r>
            <a:rPr lang="ru-RU" sz="2300" b="1" kern="1200" dirty="0" err="1" smtClean="0">
              <a:solidFill>
                <a:srgbClr val="C00000"/>
              </a:solidFill>
            </a:rPr>
            <a:t>Чого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питаєш</a:t>
          </a:r>
          <a:r>
            <a:rPr lang="ru-RU" sz="2300" b="1" kern="1200" dirty="0" smtClean="0">
              <a:solidFill>
                <a:srgbClr val="C00000"/>
              </a:solidFill>
            </a:rPr>
            <a:t>?— А того, </a:t>
          </a:r>
          <a:r>
            <a:rPr lang="ru-RU" sz="2300" b="1" kern="1200" dirty="0" err="1" smtClean="0">
              <a:solidFill>
                <a:srgbClr val="C00000"/>
              </a:solidFill>
            </a:rPr>
            <a:t>що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ви</a:t>
          </a:r>
          <a:r>
            <a:rPr lang="ru-RU" sz="2300" b="1" kern="1200" dirty="0" smtClean="0">
              <a:solidFill>
                <a:srgbClr val="C00000"/>
              </a:solidFill>
            </a:rPr>
            <a:t> заходитесь коло </a:t>
          </a:r>
          <a:r>
            <a:rPr lang="ru-RU" sz="2300" b="1" kern="1200" dirty="0" err="1" smtClean="0">
              <a:solidFill>
                <a:srgbClr val="C00000"/>
              </a:solidFill>
            </a:rPr>
            <a:t>нього</a:t>
          </a:r>
          <a:r>
            <a:rPr lang="ru-RU" sz="2300" b="1" kern="1200" dirty="0" smtClean="0">
              <a:solidFill>
                <a:srgbClr val="C00000"/>
              </a:solidFill>
            </a:rPr>
            <a:t>, як </a:t>
          </a:r>
          <a:r>
            <a:rPr lang="ru-RU" sz="2300" b="1" kern="1200" dirty="0" err="1" smtClean="0">
              <a:solidFill>
                <a:srgbClr val="C00000"/>
              </a:solidFill>
            </a:rPr>
            <a:t>пестунка</a:t>
          </a:r>
          <a:r>
            <a:rPr lang="ru-RU" sz="2300" b="1" kern="1200" dirty="0" smtClean="0">
              <a:solidFill>
                <a:srgbClr val="C00000"/>
              </a:solidFill>
            </a:rPr>
            <a:t>...— </a:t>
          </a:r>
          <a:r>
            <a:rPr lang="ru-RU" sz="2300" b="1" kern="1200" dirty="0" err="1" smtClean="0">
              <a:solidFill>
                <a:srgbClr val="C00000"/>
              </a:solidFill>
            </a:rPr>
            <a:t>Хіба</a:t>
          </a:r>
          <a:r>
            <a:rPr lang="ru-RU" sz="2300" b="1" kern="1200" dirty="0" smtClean="0">
              <a:solidFill>
                <a:srgbClr val="C00000"/>
              </a:solidFill>
            </a:rPr>
            <a:t> ж </a:t>
          </a:r>
          <a:r>
            <a:rPr lang="ru-RU" sz="2300" b="1" kern="1200" dirty="0" err="1" smtClean="0">
              <a:solidFill>
                <a:srgbClr val="C00000"/>
              </a:solidFill>
            </a:rPr>
            <a:t>це</a:t>
          </a:r>
          <a:r>
            <a:rPr lang="ru-RU" sz="2300" b="1" kern="1200" dirty="0" smtClean="0">
              <a:solidFill>
                <a:srgbClr val="C00000"/>
              </a:solidFill>
            </a:rPr>
            <a:t> не наш брат, не </a:t>
          </a:r>
          <a:r>
            <a:rPr lang="ru-RU" sz="2300" b="1" kern="1200" dirty="0" err="1" smtClean="0">
              <a:solidFill>
                <a:srgbClr val="C00000"/>
              </a:solidFill>
            </a:rPr>
            <a:t>козацька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дитина</a:t>
          </a:r>
          <a:r>
            <a:rPr lang="ru-RU" sz="2300" b="1" kern="1200" dirty="0" smtClean="0">
              <a:solidFill>
                <a:srgbClr val="C00000"/>
              </a:solidFill>
            </a:rPr>
            <a:t>? </a:t>
          </a:r>
          <a:r>
            <a:rPr lang="ru-RU" sz="2300" b="1" kern="1200" dirty="0" err="1" smtClean="0">
              <a:solidFill>
                <a:srgbClr val="C00000"/>
              </a:solidFill>
            </a:rPr>
            <a:t>Хто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знає</a:t>
          </a:r>
          <a:r>
            <a:rPr lang="ru-RU" sz="2300" b="1" kern="1200" dirty="0" smtClean="0">
              <a:solidFill>
                <a:srgbClr val="C00000"/>
              </a:solidFill>
            </a:rPr>
            <a:t>, </a:t>
          </a:r>
          <a:r>
            <a:rPr lang="ru-RU" sz="2300" b="1" kern="1200" dirty="0" err="1" smtClean="0">
              <a:solidFill>
                <a:srgbClr val="C00000"/>
              </a:solidFill>
            </a:rPr>
            <a:t>що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з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нього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виросте</a:t>
          </a:r>
          <a:r>
            <a:rPr lang="ru-RU" sz="2300" b="1" kern="1200" dirty="0" smtClean="0">
              <a:solidFill>
                <a:srgbClr val="C00000"/>
              </a:solidFill>
            </a:rPr>
            <a:t>? </a:t>
          </a:r>
          <a:r>
            <a:rPr lang="ru-RU" sz="2300" b="1" kern="1200" dirty="0" err="1" smtClean="0">
              <a:solidFill>
                <a:srgbClr val="C00000"/>
              </a:solidFill>
            </a:rPr>
            <a:t>Тоді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і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спасибіг</a:t>
          </a:r>
          <a:r>
            <a:rPr lang="ru-RU" sz="2300" b="1" kern="1200" dirty="0" smtClean="0">
              <a:solidFill>
                <a:srgbClr val="C00000"/>
              </a:solidFill>
            </a:rPr>
            <a:t> </a:t>
          </a:r>
          <a:r>
            <a:rPr lang="ru-RU" sz="2300" b="1" kern="1200" dirty="0" err="1" smtClean="0">
              <a:solidFill>
                <a:srgbClr val="C00000"/>
              </a:solidFill>
            </a:rPr>
            <a:t>скаже</a:t>
          </a:r>
          <a:r>
            <a:rPr lang="ru-RU" sz="2300" b="1" kern="1200" dirty="0" smtClean="0">
              <a:solidFill>
                <a:srgbClr val="C00000"/>
              </a:solidFill>
            </a:rPr>
            <a:t>...»</a:t>
          </a:r>
          <a:endParaRPr lang="uk-UA" sz="2300" b="1" kern="1200" dirty="0">
            <a:solidFill>
              <a:srgbClr val="C00000"/>
            </a:solidFill>
          </a:endParaRPr>
        </a:p>
      </dsp:txBody>
      <dsp:txXfrm>
        <a:off x="0" y="35992"/>
        <a:ext cx="5482952" cy="4752551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F5F49D-D55F-48CB-B568-2D1C30D0BBAA}">
      <dsp:nvSpPr>
        <dsp:cNvPr id="0" name=""/>
        <dsp:cNvSpPr/>
      </dsp:nvSpPr>
      <dsp:spPr>
        <a:xfrm>
          <a:off x="0" y="28475"/>
          <a:ext cx="4834880" cy="426816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u="sng" kern="1200" dirty="0" smtClean="0">
              <a:solidFill>
                <a:srgbClr val="C00000"/>
              </a:solidFill>
            </a:rPr>
            <a:t>Ставлення до  полоненого татарина: </a:t>
          </a: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>
              <a:solidFill>
                <a:srgbClr val="C00000"/>
              </a:solidFill>
            </a:rPr>
            <a:t>“</a:t>
          </a:r>
          <a:r>
            <a:rPr lang="ru-RU" sz="1900" b="1" kern="1200" dirty="0" smtClean="0">
              <a:solidFill>
                <a:srgbClr val="C00000"/>
              </a:solidFill>
            </a:rPr>
            <a:t>А </a:t>
          </a:r>
          <a:r>
            <a:rPr lang="ru-RU" sz="1900" b="1" kern="1200" dirty="0" err="1" smtClean="0">
              <a:solidFill>
                <a:srgbClr val="C00000"/>
              </a:solidFill>
            </a:rPr>
            <a:t>Непорадний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водився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із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своїм</a:t>
          </a:r>
          <a:r>
            <a:rPr lang="ru-RU" sz="1900" b="1" kern="1200" dirty="0" smtClean="0">
              <a:solidFill>
                <a:srgbClr val="C00000"/>
              </a:solidFill>
            </a:rPr>
            <a:t> татарином, </a:t>
          </a:r>
          <a:r>
            <a:rPr lang="ru-RU" sz="1900" b="1" kern="1200" dirty="0" err="1" smtClean="0">
              <a:solidFill>
                <a:srgbClr val="C00000"/>
              </a:solidFill>
            </a:rPr>
            <a:t>що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ледве</a:t>
          </a:r>
          <a:r>
            <a:rPr lang="ru-RU" sz="1900" b="1" kern="1200" dirty="0" smtClean="0">
              <a:solidFill>
                <a:srgbClr val="C00000"/>
              </a:solidFill>
            </a:rPr>
            <a:t> лазив. </a:t>
          </a:r>
          <a:r>
            <a:rPr lang="ru-RU" sz="1900" b="1" kern="1200" dirty="0" err="1" smtClean="0">
              <a:solidFill>
                <a:srgbClr val="C00000"/>
              </a:solidFill>
            </a:rPr>
            <a:t>Мотуз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в'їдався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йому</a:t>
          </a:r>
          <a:r>
            <a:rPr lang="ru-RU" sz="1900" b="1" kern="1200" dirty="0" smtClean="0">
              <a:solidFill>
                <a:srgbClr val="C00000"/>
              </a:solidFill>
            </a:rPr>
            <a:t> в </a:t>
          </a:r>
          <a:r>
            <a:rPr lang="ru-RU" sz="1900" b="1" kern="1200" dirty="0" err="1" smtClean="0">
              <a:solidFill>
                <a:srgbClr val="C00000"/>
              </a:solidFill>
            </a:rPr>
            <a:t>тіло.Побачив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це</a:t>
          </a:r>
          <a:r>
            <a:rPr lang="ru-RU" sz="1900" b="1" kern="1200" dirty="0" smtClean="0">
              <a:solidFill>
                <a:srgbClr val="C00000"/>
              </a:solidFill>
            </a:rPr>
            <a:t> Недоля.</a:t>
          </a: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C00000"/>
              </a:solidFill>
            </a:rPr>
            <a:t>— Семене, та пусти </a:t>
          </a:r>
          <a:r>
            <a:rPr lang="ru-RU" sz="1900" b="1" kern="1200" dirty="0" err="1" smtClean="0">
              <a:solidFill>
                <a:srgbClr val="C00000"/>
              </a:solidFill>
            </a:rPr>
            <a:t>його</a:t>
          </a:r>
          <a:r>
            <a:rPr lang="ru-RU" sz="1900" b="1" kern="1200" dirty="0" smtClean="0">
              <a:solidFill>
                <a:srgbClr val="C00000"/>
              </a:solidFill>
            </a:rPr>
            <a:t> до </a:t>
          </a:r>
          <a:r>
            <a:rPr lang="ru-RU" sz="1900" b="1" kern="1200" dirty="0" err="1" smtClean="0">
              <a:solidFill>
                <a:srgbClr val="C00000"/>
              </a:solidFill>
            </a:rPr>
            <a:t>чортової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мами</a:t>
          </a:r>
          <a:r>
            <a:rPr lang="ru-RU" sz="1900" b="1" kern="1200" dirty="0" smtClean="0">
              <a:solidFill>
                <a:srgbClr val="C00000"/>
              </a:solidFill>
            </a:rPr>
            <a:t>. Не </a:t>
          </a:r>
          <a:r>
            <a:rPr lang="ru-RU" sz="1900" b="1" kern="1200" dirty="0" err="1" smtClean="0">
              <a:solidFill>
                <a:srgbClr val="C00000"/>
              </a:solidFill>
            </a:rPr>
            <a:t>маєш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кращого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діла</a:t>
          </a:r>
          <a:r>
            <a:rPr lang="ru-RU" sz="1900" b="1" kern="1200" dirty="0" smtClean="0">
              <a:solidFill>
                <a:srgbClr val="C00000"/>
              </a:solidFill>
            </a:rPr>
            <a:t>, як </a:t>
          </a:r>
          <a:r>
            <a:rPr lang="ru-RU" sz="1900" b="1" kern="1200" dirty="0" err="1" smtClean="0">
              <a:solidFill>
                <a:srgbClr val="C00000"/>
              </a:solidFill>
            </a:rPr>
            <a:t>його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пильнувати</a:t>
          </a:r>
          <a:r>
            <a:rPr lang="ru-RU" sz="1900" b="1" kern="1200" dirty="0" smtClean="0">
              <a:solidFill>
                <a:srgbClr val="C00000"/>
              </a:solidFill>
            </a:rPr>
            <a:t>. На </a:t>
          </a:r>
          <a:r>
            <a:rPr lang="ru-RU" sz="1900" b="1" kern="1200" dirty="0" err="1" smtClean="0">
              <a:solidFill>
                <a:srgbClr val="C00000"/>
              </a:solidFill>
            </a:rPr>
            <a:t>базарі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його</a:t>
          </a:r>
          <a:r>
            <a:rPr lang="ru-RU" sz="1900" b="1" kern="1200" dirty="0" smtClean="0">
              <a:solidFill>
                <a:srgbClr val="C00000"/>
              </a:solidFill>
            </a:rPr>
            <a:t> не </a:t>
          </a:r>
          <a:r>
            <a:rPr lang="ru-RU" sz="1900" b="1" kern="1200" dirty="0" err="1" smtClean="0">
              <a:solidFill>
                <a:srgbClr val="C00000"/>
              </a:solidFill>
            </a:rPr>
            <a:t>продаси</a:t>
          </a:r>
          <a:r>
            <a:rPr lang="ru-RU" sz="1900" b="1" kern="1200" dirty="0" smtClean="0">
              <a:solidFill>
                <a:srgbClr val="C00000"/>
              </a:solidFill>
            </a:rPr>
            <a:t>, </a:t>
          </a:r>
          <a:r>
            <a:rPr lang="ru-RU" sz="1900" b="1" kern="1200" dirty="0" err="1" smtClean="0">
              <a:solidFill>
                <a:srgbClr val="C00000"/>
              </a:solidFill>
            </a:rPr>
            <a:t>бо</a:t>
          </a:r>
          <a:r>
            <a:rPr lang="ru-RU" sz="1900" b="1" kern="1200" dirty="0" smtClean="0">
              <a:solidFill>
                <a:srgbClr val="C00000"/>
              </a:solidFill>
            </a:rPr>
            <a:t> ми людьми не </a:t>
          </a:r>
          <a:r>
            <a:rPr lang="ru-RU" sz="1900" b="1" kern="1200" dirty="0" err="1" smtClean="0">
              <a:solidFill>
                <a:srgbClr val="C00000"/>
              </a:solidFill>
            </a:rPr>
            <a:t>торгуємо</a:t>
          </a:r>
          <a:r>
            <a:rPr lang="ru-RU" sz="1900" b="1" kern="1200" dirty="0" smtClean="0">
              <a:solidFill>
                <a:srgbClr val="C00000"/>
              </a:solidFill>
            </a:rPr>
            <a:t>.</a:t>
          </a: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 smtClean="0">
              <a:solidFill>
                <a:srgbClr val="C00000"/>
              </a:solidFill>
            </a:rPr>
            <a:t>Непорадний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розв'язав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йому</a:t>
          </a:r>
          <a:r>
            <a:rPr lang="ru-RU" sz="1900" b="1" kern="1200" dirty="0" smtClean="0">
              <a:solidFill>
                <a:srgbClr val="C00000"/>
              </a:solidFill>
            </a:rPr>
            <a:t> руки:</a:t>
          </a: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C00000"/>
              </a:solidFill>
            </a:rPr>
            <a:t>— </a:t>
          </a:r>
          <a:r>
            <a:rPr lang="ru-RU" sz="1900" b="1" kern="1200" dirty="0" err="1" smtClean="0">
              <a:solidFill>
                <a:srgbClr val="C00000"/>
              </a:solidFill>
            </a:rPr>
            <a:t>Йди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собі</a:t>
          </a:r>
          <a:r>
            <a:rPr lang="ru-RU" sz="1900" b="1" kern="1200" dirty="0" smtClean="0">
              <a:solidFill>
                <a:srgbClr val="C00000"/>
              </a:solidFill>
            </a:rPr>
            <a:t>, </a:t>
          </a:r>
          <a:r>
            <a:rPr lang="ru-RU" sz="1900" b="1" kern="1200" dirty="0" err="1" smtClean="0">
              <a:solidFill>
                <a:srgbClr val="C00000"/>
              </a:solidFill>
            </a:rPr>
            <a:t>куди</a:t>
          </a:r>
          <a:r>
            <a:rPr lang="ru-RU" sz="1900" b="1" kern="1200" dirty="0" smtClean="0">
              <a:solidFill>
                <a:srgbClr val="C00000"/>
              </a:solidFill>
            </a:rPr>
            <a:t> </a:t>
          </a:r>
          <a:r>
            <a:rPr lang="ru-RU" sz="1900" b="1" kern="1200" dirty="0" err="1" smtClean="0">
              <a:solidFill>
                <a:srgbClr val="C00000"/>
              </a:solidFill>
            </a:rPr>
            <a:t>хочеш</a:t>
          </a:r>
          <a:r>
            <a:rPr lang="ru-RU" sz="1900" b="1" kern="1200" dirty="0" smtClean="0">
              <a:solidFill>
                <a:srgbClr val="C00000"/>
              </a:solidFill>
            </a:rPr>
            <a:t>!»</a:t>
          </a:r>
          <a:endParaRPr lang="uk-UA" sz="1900" kern="1200" dirty="0">
            <a:solidFill>
              <a:srgbClr val="C00000"/>
            </a:solidFill>
          </a:endParaRPr>
        </a:p>
      </dsp:txBody>
      <dsp:txXfrm>
        <a:off x="0" y="28475"/>
        <a:ext cx="4834880" cy="426816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00BEA0-6FDA-4311-9390-E06303D3BF4C}">
      <dsp:nvSpPr>
        <dsp:cNvPr id="0" name=""/>
        <dsp:cNvSpPr/>
      </dsp:nvSpPr>
      <dsp:spPr>
        <a:xfrm>
          <a:off x="0" y="115055"/>
          <a:ext cx="4978895" cy="409500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u="sng" kern="1200" dirty="0" smtClean="0">
              <a:solidFill>
                <a:srgbClr val="C00000"/>
              </a:solidFill>
            </a:rPr>
            <a:t>Допомога  голодним бранцям:</a:t>
          </a:r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C00000"/>
              </a:solidFill>
            </a:rPr>
            <a:t>«</a:t>
          </a:r>
          <a:r>
            <a:rPr lang="ru-RU" sz="2500" b="1" kern="1200" dirty="0" err="1" smtClean="0">
              <a:solidFill>
                <a:srgbClr val="C00000"/>
              </a:solidFill>
            </a:rPr>
            <a:t>Втікачі</a:t>
          </a:r>
          <a:r>
            <a:rPr lang="ru-RU" sz="2500" b="1" kern="1200" dirty="0" smtClean="0">
              <a:solidFill>
                <a:srgbClr val="C00000"/>
              </a:solidFill>
            </a:rPr>
            <a:t> гнали прожогом до </a:t>
          </a:r>
          <a:r>
            <a:rPr lang="ru-RU" sz="2500" b="1" kern="1200" dirty="0" err="1" smtClean="0">
              <a:solidFill>
                <a:srgbClr val="C00000"/>
              </a:solidFill>
            </a:rPr>
            <a:t>козаків</a:t>
          </a:r>
          <a:r>
            <a:rPr lang="ru-RU" sz="2500" b="1" kern="1200" dirty="0" smtClean="0">
              <a:solidFill>
                <a:srgbClr val="C00000"/>
              </a:solidFill>
            </a:rPr>
            <a:t>, хапали </a:t>
          </a:r>
          <a:r>
            <a:rPr lang="ru-RU" sz="2500" b="1" kern="1200" dirty="0" err="1" smtClean="0">
              <a:solidFill>
                <a:srgbClr val="C00000"/>
              </a:solidFill>
            </a:rPr>
            <a:t>їх</a:t>
          </a:r>
          <a:r>
            <a:rPr lang="ru-RU" sz="2500" b="1" kern="1200" dirty="0" smtClean="0">
              <a:solidFill>
                <a:srgbClr val="C00000"/>
              </a:solidFill>
            </a:rPr>
            <a:t> за стремена </a:t>
          </a:r>
          <a:r>
            <a:rPr lang="ru-RU" sz="2500" b="1" kern="1200" dirty="0" err="1" smtClean="0">
              <a:solidFill>
                <a:srgbClr val="C00000"/>
              </a:solidFill>
            </a:rPr>
            <a:t>і</a:t>
          </a:r>
          <a:r>
            <a:rPr lang="ru-RU" sz="2500" b="1" kern="1200" dirty="0" smtClean="0">
              <a:solidFill>
                <a:srgbClr val="C00000"/>
              </a:solidFill>
            </a:rPr>
            <a:t> плакали </a:t>
          </a:r>
          <a:r>
            <a:rPr lang="ru-RU" sz="2500" b="1" kern="1200" dirty="0" err="1" smtClean="0">
              <a:solidFill>
                <a:srgbClr val="C00000"/>
              </a:solidFill>
            </a:rPr>
            <a:t>з</a:t>
          </a:r>
          <a:r>
            <a:rPr lang="ru-RU" sz="2500" b="1" kern="1200" dirty="0" smtClean="0">
              <a:solidFill>
                <a:srgbClr val="C00000"/>
              </a:solidFill>
            </a:rPr>
            <a:t> </a:t>
          </a:r>
          <a:r>
            <a:rPr lang="ru-RU" sz="2500" b="1" kern="1200" dirty="0" err="1" smtClean="0">
              <a:solidFill>
                <a:srgbClr val="C00000"/>
              </a:solidFill>
            </a:rPr>
            <a:t>радощів</a:t>
          </a:r>
          <a:r>
            <a:rPr lang="ru-RU" sz="2500" b="1" kern="1200" dirty="0" smtClean="0">
              <a:solidFill>
                <a:srgbClr val="C00000"/>
              </a:solidFill>
            </a:rPr>
            <a:t>».— </a:t>
          </a:r>
          <a:r>
            <a:rPr lang="ru-RU" sz="2500" b="1" kern="1200" dirty="0" err="1" smtClean="0">
              <a:solidFill>
                <a:srgbClr val="C00000"/>
              </a:solidFill>
            </a:rPr>
            <a:t>Хлопці</a:t>
          </a:r>
          <a:r>
            <a:rPr lang="ru-RU" sz="2500" b="1" kern="1200" dirty="0" smtClean="0">
              <a:solidFill>
                <a:srgbClr val="C00000"/>
              </a:solidFill>
            </a:rPr>
            <a:t>, — гукав Недоля: — </a:t>
          </a:r>
          <a:r>
            <a:rPr lang="ru-RU" sz="2500" b="1" kern="1200" dirty="0" err="1" smtClean="0">
              <a:solidFill>
                <a:srgbClr val="C00000"/>
              </a:solidFill>
            </a:rPr>
            <a:t>Нагодувати</a:t>
          </a:r>
          <a:r>
            <a:rPr lang="ru-RU" sz="2500" b="1" kern="1200" dirty="0" smtClean="0">
              <a:solidFill>
                <a:srgbClr val="C00000"/>
              </a:solidFill>
            </a:rPr>
            <a:t> </a:t>
          </a:r>
          <a:r>
            <a:rPr lang="ru-RU" sz="2500" b="1" kern="1200" dirty="0" err="1" smtClean="0">
              <a:solidFill>
                <a:srgbClr val="C00000"/>
              </a:solidFill>
            </a:rPr>
            <a:t>голодних!Козак</a:t>
          </a:r>
          <a:r>
            <a:rPr lang="ru-RU" sz="2500" b="1" kern="1200" dirty="0" smtClean="0">
              <a:solidFill>
                <a:srgbClr val="C00000"/>
              </a:solidFill>
            </a:rPr>
            <a:t> </a:t>
          </a:r>
          <a:r>
            <a:rPr lang="ru-RU" sz="2500" b="1" kern="1200" dirty="0" err="1" smtClean="0">
              <a:solidFill>
                <a:srgbClr val="C00000"/>
              </a:solidFill>
            </a:rPr>
            <a:t>добував</a:t>
          </a:r>
          <a:r>
            <a:rPr lang="ru-RU" sz="2500" b="1" kern="1200" dirty="0" smtClean="0">
              <a:solidFill>
                <a:srgbClr val="C00000"/>
              </a:solidFill>
            </a:rPr>
            <a:t> </a:t>
          </a:r>
          <a:r>
            <a:rPr lang="ru-RU" sz="2500" b="1" kern="1200" dirty="0" err="1" smtClean="0">
              <a:solidFill>
                <a:srgbClr val="C00000"/>
              </a:solidFill>
            </a:rPr>
            <a:t>з</a:t>
          </a:r>
          <a:r>
            <a:rPr lang="ru-RU" sz="2500" b="1" kern="1200" dirty="0" smtClean="0">
              <a:solidFill>
                <a:srgbClr val="C00000"/>
              </a:solidFill>
            </a:rPr>
            <a:t> </a:t>
          </a:r>
          <a:r>
            <a:rPr lang="ru-RU" sz="2500" b="1" kern="1200" dirty="0" err="1" smtClean="0">
              <a:solidFill>
                <a:srgbClr val="C00000"/>
              </a:solidFill>
            </a:rPr>
            <a:t>торбини</a:t>
          </a:r>
          <a:r>
            <a:rPr lang="ru-RU" sz="2500" b="1" kern="1200" dirty="0" smtClean="0">
              <a:solidFill>
                <a:srgbClr val="C00000"/>
              </a:solidFill>
            </a:rPr>
            <a:t>, </a:t>
          </a:r>
          <a:r>
            <a:rPr lang="ru-RU" sz="2500" b="1" kern="1200" dirty="0" err="1" smtClean="0">
              <a:solidFill>
                <a:srgbClr val="C00000"/>
              </a:solidFill>
            </a:rPr>
            <a:t>що</a:t>
          </a:r>
          <a:r>
            <a:rPr lang="ru-RU" sz="2500" b="1" kern="1200" dirty="0" smtClean="0">
              <a:solidFill>
                <a:srgbClr val="C00000"/>
              </a:solidFill>
            </a:rPr>
            <a:t> </a:t>
          </a:r>
          <a:r>
            <a:rPr lang="ru-RU" sz="2500" b="1" kern="1200" dirty="0" err="1" smtClean="0">
              <a:solidFill>
                <a:srgbClr val="C00000"/>
              </a:solidFill>
            </a:rPr>
            <a:t>мав</a:t>
          </a:r>
          <a:r>
            <a:rPr lang="ru-RU" sz="2500" b="1" kern="1200" dirty="0" smtClean="0">
              <a:solidFill>
                <a:srgbClr val="C00000"/>
              </a:solidFill>
            </a:rPr>
            <a:t>, </a:t>
          </a:r>
          <a:r>
            <a:rPr lang="ru-RU" sz="2500" b="1" kern="1200" dirty="0" err="1" smtClean="0">
              <a:solidFill>
                <a:srgbClr val="C00000"/>
              </a:solidFill>
            </a:rPr>
            <a:t>і</a:t>
          </a:r>
          <a:r>
            <a:rPr lang="ru-RU" sz="2500" b="1" kern="1200" dirty="0" smtClean="0">
              <a:solidFill>
                <a:srgbClr val="C00000"/>
              </a:solidFill>
            </a:rPr>
            <a:t> подавав».</a:t>
          </a:r>
          <a:endParaRPr lang="uk-UA" sz="2500" kern="1200" dirty="0">
            <a:solidFill>
              <a:srgbClr val="C00000"/>
            </a:solidFill>
          </a:endParaRPr>
        </a:p>
      </dsp:txBody>
      <dsp:txXfrm>
        <a:off x="0" y="115055"/>
        <a:ext cx="4978895" cy="40950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727816-DA17-46B3-AD6B-A0925DF896AB}">
      <dsp:nvSpPr>
        <dsp:cNvPr id="0" name=""/>
        <dsp:cNvSpPr/>
      </dsp:nvSpPr>
      <dsp:spPr>
        <a:xfrm>
          <a:off x="0" y="44107"/>
          <a:ext cx="4330824" cy="449748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b="1" u="sng" kern="1200" dirty="0" smtClean="0">
              <a:solidFill>
                <a:srgbClr val="C00000"/>
              </a:solidFill>
            </a:rPr>
            <a:t>Подає руку Мустафі:</a:t>
          </a:r>
        </a:p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b="1" kern="1200" dirty="0" smtClean="0">
              <a:solidFill>
                <a:srgbClr val="C00000"/>
              </a:solidFill>
            </a:rPr>
            <a:t>“</a:t>
          </a:r>
          <a:r>
            <a:rPr lang="ru-RU" sz="3100" b="1" kern="1200" dirty="0" smtClean="0">
              <a:solidFill>
                <a:srgbClr val="C00000"/>
              </a:solidFill>
            </a:rPr>
            <a:t>— </a:t>
          </a:r>
          <a:r>
            <a:rPr lang="ru-RU" sz="3100" b="1" kern="1200" dirty="0" err="1" smtClean="0">
              <a:solidFill>
                <a:srgbClr val="C00000"/>
              </a:solidFill>
            </a:rPr>
            <a:t>Тепер</a:t>
          </a:r>
          <a:r>
            <a:rPr lang="ru-RU" sz="3100" b="1" kern="1200" dirty="0" smtClean="0">
              <a:solidFill>
                <a:srgbClr val="C00000"/>
              </a:solidFill>
            </a:rPr>
            <a:t>, коли </a:t>
          </a:r>
          <a:r>
            <a:rPr lang="ru-RU" sz="3100" b="1" kern="1200" dirty="0" err="1" smtClean="0">
              <a:solidFill>
                <a:srgbClr val="C00000"/>
              </a:solidFill>
            </a:rPr>
            <a:t>ти</a:t>
          </a:r>
          <a:r>
            <a:rPr lang="ru-RU" sz="3100" b="1" kern="1200" dirty="0" smtClean="0">
              <a:solidFill>
                <a:srgbClr val="C00000"/>
              </a:solidFill>
            </a:rPr>
            <a:t> </a:t>
          </a:r>
          <a:r>
            <a:rPr lang="ru-RU" sz="3100" b="1" kern="1200" dirty="0" err="1" smtClean="0">
              <a:solidFill>
                <a:srgbClr val="C00000"/>
              </a:solidFill>
            </a:rPr>
            <a:t>свобідний</a:t>
          </a:r>
          <a:r>
            <a:rPr lang="ru-RU" sz="3100" b="1" kern="1200" dirty="0" smtClean="0">
              <a:solidFill>
                <a:srgbClr val="C00000"/>
              </a:solidFill>
            </a:rPr>
            <a:t>, подай </a:t>
          </a:r>
          <a:r>
            <a:rPr lang="ru-RU" sz="3100" b="1" kern="1200" dirty="0" err="1" smtClean="0">
              <a:solidFill>
                <a:srgbClr val="C00000"/>
              </a:solidFill>
            </a:rPr>
            <a:t>мені</a:t>
          </a:r>
          <a:r>
            <a:rPr lang="ru-RU" sz="3100" b="1" kern="1200" dirty="0" smtClean="0">
              <a:solidFill>
                <a:srgbClr val="C00000"/>
              </a:solidFill>
            </a:rPr>
            <a:t> руку, </a:t>
          </a:r>
          <a:r>
            <a:rPr lang="ru-RU" sz="3100" b="1" kern="1200" dirty="0" err="1" smtClean="0">
              <a:solidFill>
                <a:srgbClr val="C00000"/>
              </a:solidFill>
            </a:rPr>
            <a:t>мій</a:t>
          </a:r>
          <a:r>
            <a:rPr lang="ru-RU" sz="3100" b="1" kern="1200" dirty="0" smtClean="0">
              <a:solidFill>
                <a:srgbClr val="C00000"/>
              </a:solidFill>
            </a:rPr>
            <a:t> </a:t>
          </a:r>
          <a:r>
            <a:rPr lang="ru-RU" sz="3100" b="1" kern="1200" dirty="0" err="1" smtClean="0">
              <a:solidFill>
                <a:srgbClr val="C00000"/>
              </a:solidFill>
            </a:rPr>
            <a:t>друже</a:t>
          </a:r>
          <a:r>
            <a:rPr lang="ru-RU" sz="3100" b="1" kern="1200" dirty="0" smtClean="0">
              <a:solidFill>
                <a:srgbClr val="C00000"/>
              </a:solidFill>
            </a:rPr>
            <a:t>! — сказав Мустафа, </a:t>
          </a:r>
          <a:r>
            <a:rPr lang="ru-RU" sz="3100" b="1" kern="1200" dirty="0" err="1" smtClean="0">
              <a:solidFill>
                <a:srgbClr val="C00000"/>
              </a:solidFill>
            </a:rPr>
            <a:t>простягаючи</a:t>
          </a:r>
          <a:r>
            <a:rPr lang="ru-RU" sz="3100" b="1" kern="1200" dirty="0" smtClean="0">
              <a:solidFill>
                <a:srgbClr val="C00000"/>
              </a:solidFill>
            </a:rPr>
            <a:t> руку до </a:t>
          </a:r>
          <a:r>
            <a:rPr lang="ru-RU" sz="3100" b="1" kern="1200" dirty="0" err="1" smtClean="0">
              <a:solidFill>
                <a:srgbClr val="C00000"/>
              </a:solidFill>
            </a:rPr>
            <a:t>Павлуся</a:t>
          </a:r>
          <a:r>
            <a:rPr lang="ru-RU" sz="3100" b="1" kern="1200" dirty="0" smtClean="0">
              <a:solidFill>
                <a:srgbClr val="C00000"/>
              </a:solidFill>
            </a:rPr>
            <a:t>».</a:t>
          </a:r>
          <a:endParaRPr lang="uk-UA" sz="3100" kern="1200" dirty="0">
            <a:solidFill>
              <a:srgbClr val="C00000"/>
            </a:solidFill>
          </a:endParaRPr>
        </a:p>
      </dsp:txBody>
      <dsp:txXfrm>
        <a:off x="0" y="44107"/>
        <a:ext cx="4330824" cy="4497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кут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кут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кут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кут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Округлений прямокут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Округлений прямокут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кут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кут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6" name="Місце для дати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27" name="Місце для номера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8" name="Місце для нижнього колонтитула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кут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кут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кут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кут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Округлений прямокут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Округлений прямокут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кут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кут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кут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кут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кут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кут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A7205C9-AA77-40A7-8CF2-A6975ADE0106}" type="datetimeFigureOut">
              <a:rPr lang="uk-UA" smtClean="0"/>
              <a:pPr/>
              <a:t>18.11.2021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D7FE99B-D73B-4618-AEC3-B6B167EC53F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wipe dir="d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5406752" cy="3168352"/>
          </a:xfrm>
        </p:spPr>
        <p:txBody>
          <a:bodyPr>
            <a:normAutofit fontScale="90000"/>
          </a:bodyPr>
          <a:lstStyle/>
          <a:p>
            <a:pPr algn="l"/>
            <a:r>
              <a:rPr lang="uk-UA" sz="6000" dirty="0" smtClean="0">
                <a:solidFill>
                  <a:srgbClr val="FFFF00"/>
                </a:solidFill>
              </a:rPr>
              <a:t>А. Чайковський</a:t>
            </a:r>
            <a:br>
              <a:rPr lang="uk-UA" sz="6000" dirty="0" smtClean="0">
                <a:solidFill>
                  <a:srgbClr val="FFFF00"/>
                </a:solidFill>
              </a:rPr>
            </a:br>
            <a:r>
              <a:rPr lang="uk-UA" sz="6000" dirty="0" smtClean="0">
                <a:solidFill>
                  <a:srgbClr val="FFFF00"/>
                </a:solidFill>
              </a:rPr>
              <a:t/>
            </a:r>
            <a:br>
              <a:rPr lang="uk-UA" sz="6000" dirty="0" smtClean="0">
                <a:solidFill>
                  <a:srgbClr val="FFFF00"/>
                </a:solidFill>
              </a:rPr>
            </a:br>
            <a:r>
              <a:rPr lang="uk-UA" sz="6000" dirty="0" smtClean="0">
                <a:solidFill>
                  <a:srgbClr val="FFFF00"/>
                </a:solidFill>
              </a:rPr>
              <a:t>    </a:t>
            </a:r>
            <a:r>
              <a:rPr lang="uk-UA" sz="6000" dirty="0" err="1" smtClean="0">
                <a:solidFill>
                  <a:srgbClr val="FFFF00"/>
                </a:solidFill>
              </a:rPr>
              <a:t>“За</a:t>
            </a:r>
            <a:r>
              <a:rPr lang="uk-UA" sz="6000" dirty="0" smtClean="0">
                <a:solidFill>
                  <a:srgbClr val="FFFF00"/>
                </a:solidFill>
              </a:rPr>
              <a:t> </a:t>
            </a:r>
            <a:r>
              <a:rPr lang="uk-UA" sz="6000" dirty="0" err="1" smtClean="0">
                <a:solidFill>
                  <a:srgbClr val="FFFF00"/>
                </a:solidFill>
              </a:rPr>
              <a:t>сестрою”</a:t>
            </a:r>
            <a:endParaRPr lang="uk-UA" sz="6000" dirty="0">
              <a:solidFill>
                <a:srgbClr val="FFFF00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39552" y="4365104"/>
            <a:ext cx="8280920" cy="14645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uk-UA" sz="4400" b="1" dirty="0" smtClean="0">
                <a:solidFill>
                  <a:schemeClr val="accent3">
                    <a:lumMod val="75000"/>
                  </a:schemeClr>
                </a:solidFill>
              </a:rPr>
              <a:t>Напружений </a:t>
            </a:r>
            <a:r>
              <a:rPr lang="uk-UA" sz="4400" b="1" dirty="0">
                <a:solidFill>
                  <a:schemeClr val="accent3">
                    <a:lumMod val="75000"/>
                  </a:schemeClr>
                </a:solidFill>
              </a:rPr>
              <a:t>динамічний сюжет </a:t>
            </a:r>
            <a:r>
              <a:rPr lang="uk-UA" sz="4400" b="1" dirty="0" smtClean="0">
                <a:solidFill>
                  <a:schemeClr val="accent3">
                    <a:lumMod val="75000"/>
                  </a:schemeClr>
                </a:solidFill>
              </a:rPr>
              <a:t>повісті. Відтворення історичних подій з позицій гуманізму</a:t>
            </a:r>
            <a:endParaRPr lang="uk-UA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uk-UA" sz="3200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uk-UA" dirty="0"/>
          </a:p>
        </p:txBody>
      </p:sp>
      <p:pic>
        <p:nvPicPr>
          <p:cNvPr id="5" name="Рисунок 4" descr="d0a15b41358e2149a28e99e2944cd124.jpg"/>
          <p:cNvPicPr>
            <a:picLocks noChangeAspect="1"/>
          </p:cNvPicPr>
          <p:nvPr/>
        </p:nvPicPr>
        <p:blipFill>
          <a:blip r:embed="rId2" cstate="print"/>
          <a:srcRect t="18500"/>
          <a:stretch>
            <a:fillRect/>
          </a:stretch>
        </p:blipFill>
        <p:spPr>
          <a:xfrm>
            <a:off x="5796136" y="692696"/>
            <a:ext cx="3139440" cy="3726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45024"/>
            <a:ext cx="7308304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4000" b="1" dirty="0" err="1" smtClean="0">
                <a:solidFill>
                  <a:schemeClr val="accent3">
                    <a:lumMod val="75000"/>
                  </a:schemeClr>
                </a:solidFill>
              </a:rPr>
              <a:t>Сюжет-</a:t>
            </a:r>
            <a:r>
              <a:rPr lang="uk-UA" sz="40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40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4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</a:rPr>
              <a:t>система подій у художньому творі</a:t>
            </a:r>
            <a:endParaRPr lang="uk-UA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1619672" y="1935480"/>
          <a:ext cx="7524328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za-sestroyu-anal-z-pas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484784"/>
            <a:ext cx="4064508" cy="1984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704088"/>
            <a:ext cx="7499176" cy="7806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Елементи сюжету повісті</a:t>
            </a:r>
            <a:endParaRPr lang="uk-UA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344816" cy="7086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000" b="1" dirty="0" smtClean="0">
                <a:solidFill>
                  <a:schemeClr val="accent3">
                    <a:lumMod val="75000"/>
                  </a:schemeClr>
                </a:solidFill>
              </a:rPr>
              <a:t>Експозиція.  Знайомство…</a:t>
            </a:r>
            <a:endParaRPr lang="uk-UA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1556792"/>
          <a:ext cx="82296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icfull2_6096134fb3a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8280920" cy="5081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Родина Судаків</a:t>
            </a:r>
            <a:endParaRPr lang="uk-U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1484784"/>
          <a:ext cx="8219256" cy="4839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250704" cy="5760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>Зав</a:t>
            </a:r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’</a:t>
            </a:r>
            <a:r>
              <a:rPr lang="uk-UA" sz="5400" b="1" dirty="0" err="1" smtClean="0">
                <a:solidFill>
                  <a:schemeClr val="accent3">
                    <a:lumMod val="75000"/>
                  </a:schemeClr>
                </a:solidFill>
              </a:rPr>
              <a:t>язка</a:t>
            </a: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435280" cy="5449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Розвиток дії. </a:t>
            </a:r>
            <a:b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Найнапруженіші моменти</a:t>
            </a:r>
            <a:endParaRPr lang="uk-UA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1484784"/>
          <a:ext cx="8229600" cy="5089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3538736" cy="8640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Кульмінація</a:t>
            </a:r>
            <a:endParaRPr lang="uk-U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“— 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Ганнусю! Ганнусенько! Чи жива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ти, чи здорова?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На цей клич Ганна відхилила плахту. Вона пізнала по голосі брата та, побачивши його в татарському вбранню, не пізнала, лиш очі вирячила.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— Ганнусю, сестричко! Хіба ж мене не пізнаєш? Братка свого, Павлуся?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Ганна закричала не своїм голосом, і зомліла.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Татарка кинулась її рятувати, як знала. Винесла її з воза і поклала на траві. Вона була одягнена в гарну турецьку одежу.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— Ганнусю, голубко, та що бо ти? Я стільки світу обійшов,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заки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тебе відшукав; отямся! — говорив Павлусь та, припавши біля неї, став її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цілувати”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uk-UA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uk-UA" dirty="0"/>
          </a:p>
        </p:txBody>
      </p:sp>
      <p:pic>
        <p:nvPicPr>
          <p:cNvPr id="4" name="Рисунок 3" descr="0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548680"/>
            <a:ext cx="321527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2880320" cy="1066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Розв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’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язка</a:t>
            </a:r>
            <a:endParaRPr lang="uk-U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096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“— Вельможний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Девлет-ґірею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! Коли ти показав мені стільки ласки... то я ще про одне тебе прошу, не відмов мені цього.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— Хоч би ти сьогодні просив половину мого майна, й цього тобі не відмовлю.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— Ні, майна я не хочу, а лиш ось що прошу: у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Сулеймана-єфендія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живе невільник Остап Швидкий, українець, земляк мій... Викупи його і подаруй мені.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— Хіба він тобі родич?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 — Ні, лиш земляк. Та він мені був рідним батьком, як я в неволю дістався. Він завивав мені рани, як мене били нагаями. Я поклявся віддячитись йому. Хочу йому свободу випросити.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 — Добре в тебе серце, мій хлопче! — сказав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Девлет-ґірей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. — Остап Швидкий, невільник, вернеться з тобою в Україну.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Девлет-ґірей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велів написати грамоту і послав гінця в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Коджамбак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    Павлусеві потекли сльози з </a:t>
            </a:r>
            <a:r>
              <a:rPr lang="uk-UA" b="1" dirty="0" err="1" smtClean="0">
                <a:solidFill>
                  <a:schemeClr val="accent3">
                    <a:lumMod val="75000"/>
                  </a:schemeClr>
                </a:solidFill>
              </a:rPr>
              <a:t>очей”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endParaRPr lang="uk-UA" dirty="0"/>
          </a:p>
        </p:txBody>
      </p:sp>
      <p:pic>
        <p:nvPicPr>
          <p:cNvPr id="4" name="Рисунок 3" descr="image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476672"/>
            <a:ext cx="4191000" cy="2038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-Прощен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340768"/>
            <a:ext cx="871296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Гуманізм</a:t>
            </a:r>
            <a:endParaRPr lang="uk-U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1628800"/>
          <a:ext cx="8229600" cy="46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unnam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1844824"/>
            <a:ext cx="5773648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0081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sz="3100" b="1" dirty="0" smtClean="0">
                <a:solidFill>
                  <a:schemeClr val="accent3">
                    <a:lumMod val="75000"/>
                  </a:schemeClr>
                </a:solidFill>
              </a:rPr>
              <a:t>Відтворення історичних подій з позицій гуманізму </a:t>
            </a:r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36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sz="5400" b="1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1844824"/>
          <a:ext cx="548295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unnam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2492896"/>
            <a:ext cx="4621520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Відтворення історичних подій з позицій гуманізму </a:t>
            </a: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2249424"/>
          <a:ext cx="483488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ullsiz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844824"/>
            <a:ext cx="7488832" cy="4444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Відтворення історичних подій з позицій гуманізму </a:t>
            </a: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67544" y="1844824"/>
          <a:ext cx="4978896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nak_5618.jpg"/>
          <p:cNvPicPr>
            <a:picLocks noChangeAspect="1"/>
          </p:cNvPicPr>
          <p:nvPr/>
        </p:nvPicPr>
        <p:blipFill>
          <a:blip r:embed="rId2" cstate="print"/>
          <a:srcRect r="20290"/>
          <a:stretch>
            <a:fillRect/>
          </a:stretch>
        </p:blipFill>
        <p:spPr>
          <a:xfrm>
            <a:off x="3275856" y="1988840"/>
            <a:ext cx="5472608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Відтворення історичних подій з позицій гуманізму </a:t>
            </a: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57200" y="1988840"/>
          <a:ext cx="4330824" cy="4585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іська">
  <a:themeElements>
    <a:clrScheme name="Вестибюль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ична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ісь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2243</TotalTime>
  <Words>1247</Words>
  <Application>Microsoft Office PowerPoint</Application>
  <PresentationFormat>Екран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Міська</vt:lpstr>
      <vt:lpstr>А. Чайковський      “За сестрою”</vt:lpstr>
      <vt:lpstr>Сюжет-  система подій у художньому творі</vt:lpstr>
      <vt:lpstr>Елементи сюжету повісті</vt:lpstr>
      <vt:lpstr>Експозиція.  Знайомство…</vt:lpstr>
      <vt:lpstr>Родина Судаків</vt:lpstr>
      <vt:lpstr>Зав’язка</vt:lpstr>
      <vt:lpstr>Розвиток дії.  Найнапруженіші моменти</vt:lpstr>
      <vt:lpstr>Кульмінація</vt:lpstr>
      <vt:lpstr>Розв’язка</vt:lpstr>
      <vt:lpstr>Гуманізм</vt:lpstr>
      <vt:lpstr>     Відтворення історичних подій з позицій гуманізму      </vt:lpstr>
      <vt:lpstr> Відтворення історичних подій з позицій гуманізму </vt:lpstr>
      <vt:lpstr> Відтворення історичних подій з позицій гуманізму </vt:lpstr>
      <vt:lpstr> Відтворення історичних подій з позицій гуманізму 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 Чайковський “За сестрою”</dc:title>
  <dc:creator>userPC</dc:creator>
  <cp:lastModifiedBy>userPC</cp:lastModifiedBy>
  <cp:revision>7</cp:revision>
  <dcterms:created xsi:type="dcterms:W3CDTF">2021-11-11T19:38:05Z</dcterms:created>
  <dcterms:modified xsi:type="dcterms:W3CDTF">2021-11-18T21:55:20Z</dcterms:modified>
</cp:coreProperties>
</file>