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12908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23577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14773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7841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144645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05203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3115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238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84379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200657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24306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9EC9E-0602-46A5-BDC3-B2FF1E83C38E}" type="datetimeFigureOut">
              <a:rPr lang="ru-RU" smtClean="0"/>
              <a:t>пн 19.11.18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FA612-DE6C-4B05-B179-9155E479519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69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3.jpg"/><Relationship Id="rId7" Type="http://schemas.openxmlformats.org/officeDocument/2006/relationships/image" Target="../media/image5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4.jpg"/><Relationship Id="rId4" Type="http://schemas.openxmlformats.org/officeDocument/2006/relationships/slide" Target="slide3.xml"/><Relationship Id="rId9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5241" y="0"/>
            <a:ext cx="9144000" cy="3769895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latin typeface="Gabriola" panose="04040605051002020D02" pitchFamily="82" charset="0"/>
              </a:rPr>
              <a:t>Двадцяте листопада</a:t>
            </a:r>
            <a:br>
              <a:rPr lang="uk-UA" b="1" i="1" dirty="0" smtClean="0">
                <a:latin typeface="Gabriola" panose="04040605051002020D02" pitchFamily="82" charset="0"/>
              </a:rPr>
            </a:br>
            <a:r>
              <a:rPr lang="uk-UA" b="1" i="1" dirty="0" smtClean="0">
                <a:latin typeface="Gabriola" panose="04040605051002020D02" pitchFamily="82" charset="0"/>
              </a:rPr>
              <a:t>Розвиток мовлення</a:t>
            </a:r>
            <a:br>
              <a:rPr lang="uk-UA" b="1" i="1" dirty="0" smtClean="0">
                <a:latin typeface="Gabriola" panose="04040605051002020D02" pitchFamily="82" charset="0"/>
              </a:rPr>
            </a:br>
            <a:r>
              <a:rPr lang="uk-UA" b="1" i="1" dirty="0" smtClean="0">
                <a:latin typeface="Gabriola" panose="04040605051002020D02" pitchFamily="82" charset="0"/>
              </a:rPr>
              <a:t>Твір-характеристика персонажа твору </a:t>
            </a:r>
            <a:br>
              <a:rPr lang="uk-UA" b="1" i="1" dirty="0" smtClean="0">
                <a:latin typeface="Gabriola" panose="04040605051002020D02" pitchFamily="82" charset="0"/>
              </a:rPr>
            </a:br>
            <a:r>
              <a:rPr lang="uk-UA" b="1" i="1" dirty="0" smtClean="0">
                <a:latin typeface="Gabriola" panose="04040605051002020D02" pitchFamily="82" charset="0"/>
              </a:rPr>
              <a:t>В. Рутківського «Джури козака Швайки» («На козацьких островах»)</a:t>
            </a:r>
            <a:endParaRPr lang="ru-RU" b="1" i="1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21" y="3314884"/>
            <a:ext cx="2287254" cy="32443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7087" y="3769895"/>
            <a:ext cx="2789321" cy="278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870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509" y="309451"/>
            <a:ext cx="2217733" cy="3356169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3589508" y="3665619"/>
            <a:ext cx="2217734" cy="109086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Повторення змісту</a:t>
            </a:r>
            <a:endParaRPr lang="ru-RU" sz="2400" b="1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3" y="309452"/>
            <a:ext cx="2196520" cy="3356169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41684" y="3665621"/>
            <a:ext cx="2197769" cy="109086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Мета, цілі та завдання уроку</a:t>
            </a:r>
            <a:endParaRPr lang="ru-RU" sz="2400" b="1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" name="Рисунок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297" y="309451"/>
            <a:ext cx="2197769" cy="3356169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6557297" y="3665619"/>
            <a:ext cx="2197769" cy="109086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Характеристика персонажів</a:t>
            </a:r>
            <a:endParaRPr lang="ru-RU" sz="2400" b="1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" name="Рисунок 9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121" y="309451"/>
            <a:ext cx="2197769" cy="3356169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9505120" y="3665619"/>
            <a:ext cx="2197769" cy="109086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Попрацюймо над твором</a:t>
            </a:r>
            <a:endParaRPr lang="ru-RU" sz="2400" b="1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3230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ьная выноска 2"/>
          <p:cNvSpPr/>
          <p:nvPr/>
        </p:nvSpPr>
        <p:spPr>
          <a:xfrm>
            <a:off x="4801200" y="1947634"/>
            <a:ext cx="2887579" cy="2502569"/>
          </a:xfrm>
          <a:prstGeom prst="wedgeEllipse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узагальнити знання щодо прочитаного роману</a:t>
            </a:r>
            <a:endParaRPr lang="uk-UA" sz="20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4825263" y="1947633"/>
            <a:ext cx="2887579" cy="2502569"/>
          </a:xfrm>
          <a:prstGeom prst="wedgeEllipse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Підсумувати знання щодо героїв твору</a:t>
            </a:r>
            <a:endParaRPr lang="uk-UA" sz="20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4885421" y="1885836"/>
            <a:ext cx="2887579" cy="2502569"/>
          </a:xfrm>
          <a:prstGeom prst="wedgeEllipse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поглибити знання про минуле нашого народу</a:t>
            </a:r>
            <a:endParaRPr lang="uk-UA" sz="20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4849326" y="1851182"/>
            <a:ext cx="2887579" cy="2502569"/>
          </a:xfrm>
          <a:prstGeom prst="wedgeEllipse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розвивати навички аналізу художнього твору, </a:t>
            </a:r>
            <a:endParaRPr lang="uk-UA" sz="20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4813231" y="1868509"/>
            <a:ext cx="2887579" cy="2502569"/>
          </a:xfrm>
          <a:prstGeom prst="wedgeEllipse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розвивати пам’ять, образне мислення, творчу уяву, пам’ять, </a:t>
            </a:r>
            <a:endParaRPr lang="uk-UA" sz="20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4825263" y="1920490"/>
            <a:ext cx="2887579" cy="2502569"/>
          </a:xfrm>
          <a:prstGeom prst="wedgeEllipse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Розвивати уміння висловлювати власні думки;</a:t>
            </a:r>
            <a:endParaRPr lang="uk-UA" sz="20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" t="4451" r="3161"/>
          <a:stretch/>
        </p:blipFill>
        <p:spPr>
          <a:xfrm>
            <a:off x="4373778" y="1618064"/>
            <a:ext cx="3910864" cy="3161705"/>
          </a:xfrm>
          <a:prstGeom prst="rect">
            <a:avLst/>
          </a:prstGeom>
        </p:spPr>
      </p:pic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>
          <a:xfrm>
            <a:off x="10844463" y="5518484"/>
            <a:ext cx="1347537" cy="1339516"/>
          </a:xfrm>
          <a:prstGeom prst="actionButtonHom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6737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0.35404 -0.2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95" y="-1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35664 0.201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26" y="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-0.00651 0.365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1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0.32096 0.3097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5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-0.35247 0.034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3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-0.34375 -0.3354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1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494" y="0"/>
            <a:ext cx="1065195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Частина друга: на козацьких островах.</a:t>
            </a:r>
          </a:p>
          <a:p>
            <a:endParaRPr lang="ru-RU" dirty="0"/>
          </a:p>
        </p:txBody>
      </p:sp>
      <p:sp>
        <p:nvSpPr>
          <p:cNvPr id="3" name="Облако 2"/>
          <p:cNvSpPr/>
          <p:nvPr/>
        </p:nvSpPr>
        <p:spPr>
          <a:xfrm>
            <a:off x="1187115" y="850231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sz="24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 Кам’яному острові</a:t>
            </a:r>
          </a:p>
          <a:p>
            <a:pPr fontAlgn="base"/>
            <a:r>
              <a:rPr lang="uk-UA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Пилип (він же швайка) привів Грицика і Санька на Кам’яні острови. На острові вони зустріли Валися Байлемів, деяких хлопців з Воронівки та рудого Мацика. Після вечері друзі заснули. Вночі Грицик примітив собаку, яка пливла в бік острова. Кола вона підплила ближче хлопець зрозумів, що то здоровенний вовк.</a:t>
            </a:r>
          </a:p>
          <a:p>
            <a:pPr algn="ctr"/>
            <a:endParaRPr lang="ru-RU" dirty="0"/>
          </a:p>
        </p:txBody>
      </p:sp>
      <p:sp>
        <p:nvSpPr>
          <p:cNvPr id="10" name="Облако 9"/>
          <p:cNvSpPr/>
          <p:nvPr/>
        </p:nvSpPr>
        <p:spPr>
          <a:xfrm>
            <a:off x="1187115" y="850230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sz="2400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Це був Тишкевич!</a:t>
            </a:r>
          </a:p>
          <a:p>
            <a:pPr fontAlgn="base"/>
            <a:r>
              <a:rPr lang="uk-UA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Крик Грицика розбудив хлопців і вони впізнали у собаці вовка Швайки. Наступна сцена: козаки міркують, хто ж це обкрадає риболовів і діти розповідають, що коли вони пливли на плоті, то впізнали Тишкевича. Наступна сцена: Пилип розповідає що на Воронівку напали татари.</a:t>
            </a:r>
            <a:endParaRPr lang="uk-UA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1187115" y="850229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Самі на острові</a:t>
            </a:r>
          </a:p>
          <a:p>
            <a:pPr fontAlgn="base"/>
            <a:r>
              <a:rPr lang="ru-RU" sz="24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Козаки зібрали загін та відправилися визволяти полонених. Пилип залишив свого вовка на прізвисько Барвінок допомагати хлопцям на кам’яному острові. Ввечері діти помітили, що до них наближається пара човнів. На одному з човнів був Тишкевич.</a:t>
            </a:r>
          </a:p>
          <a:p>
            <a:pPr algn="ctr" fontAlgn="base"/>
            <a:endParaRPr lang="uk-UA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1187115" y="850229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Тишкевич</a:t>
            </a:r>
          </a:p>
          <a:p>
            <a:pPr fontAlgn="base"/>
            <a:r>
              <a:rPr lang="ru-RU" sz="24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Незвані гості висадалися на острові і почали розвідувати місцевість. Грицик та Санько разом з Барвінком причаїлися. Діти вязли Тишкевича у полон, так як інші поплили далі, щоб огледіти острів більш детально.</a:t>
            </a:r>
          </a:p>
          <a:p>
            <a:pPr algn="ctr" fontAlgn="base"/>
            <a:endParaRPr lang="uk-UA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" name="Облако 13"/>
          <p:cNvSpPr/>
          <p:nvPr/>
        </p:nvSpPr>
        <p:spPr>
          <a:xfrm>
            <a:off x="1187115" y="850228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Допит</a:t>
            </a:r>
          </a:p>
          <a:p>
            <a:pPr fontAlgn="base"/>
            <a:r>
              <a:rPr lang="ru-RU" sz="24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Коли козаки повернулися, то розповіли, що відбили у татар зо десяток бранців, яких визвалися проводити Швайка і Мацик. Почався допит Тишкевича, в ході якого він зізнався, що має ім’я Семен. Козаки вирішили дочекатися Швайки, за для вироку, але Тишкевич підло втік.</a:t>
            </a:r>
          </a:p>
          <a:p>
            <a:pPr algn="ctr" fontAlgn="base"/>
            <a:endParaRPr lang="uk-UA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1187115" y="850228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Гонитва</a:t>
            </a:r>
          </a:p>
          <a:p>
            <a:pPr fontAlgn="base"/>
            <a:r>
              <a:rPr lang="ru-RU" sz="24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Козаки схопилися і стрибнули на коней, але тут прискакав Швайка з Мациком і наказав усім швидко відправлятися на Зміїний острів. Швайка відправився за Тишкевичем разом с Саньком та Грициком. Тут Швайка дізнається таємницю про те, що Ташкевич служить на два боки: татарам і своєму пану. Наздогнати Семена героям не вдалося.</a:t>
            </a:r>
          </a:p>
        </p:txBody>
      </p:sp>
      <p:sp>
        <p:nvSpPr>
          <p:cNvPr id="16" name="Облако 15"/>
          <p:cNvSpPr/>
          <p:nvPr/>
        </p:nvSpPr>
        <p:spPr>
          <a:xfrm>
            <a:off x="1187115" y="850228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Санькова врожба</a:t>
            </a:r>
          </a:p>
          <a:p>
            <a:pPr fontAlgn="base"/>
            <a:r>
              <a:rPr lang="ru-RU" sz="24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Троє героїв (Грицик, Санька і Швайка) відпускають коней і ховаютсья. Тишкевич і Іслам-бек розмірковують над подальшими діями. Тишкевич у супроводі ста людей відправляється розбити усіх козаків на Кам’яному острові. татари прочесують місцевість у пошуках хлопців та швайки. Татари не знаходять героїв.</a:t>
            </a:r>
          </a:p>
          <a:p>
            <a:pPr fontAlgn="base"/>
            <a:endParaRPr lang="ru-RU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7" name="Облако 16"/>
          <p:cNvSpPr/>
          <p:nvPr/>
        </p:nvSpPr>
        <p:spPr>
          <a:xfrm>
            <a:off x="1187115" y="850228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0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Двоє серед степу</a:t>
            </a:r>
          </a:p>
          <a:p>
            <a:pPr fontAlgn="base"/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Тишкевич повертається ні з чим. Іслам-бей наказує Семена, так як той тратив 8 людей і не вигнав козаків з кам’яного строва. Демко Дурна сила намагався задушити Тишкевича, але відпустив, впізнавши в ньому прихвостня пана. Хитрий Тишкевич дурить Демка, кажучи йому про те, що Швайка зрадник а він сам, як справжній лицар, приїхав визволити людей пана Кобильского і що той (Демко) тепер винен гроші.</a:t>
            </a:r>
          </a:p>
          <a:p>
            <a:pPr fontAlgn="base"/>
            <a:endParaRPr lang="ru-RU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1187115" y="850228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0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Пастух Рашит</a:t>
            </a:r>
          </a:p>
          <a:p>
            <a:pPr fontAlgn="base"/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Три доби йшли Швайко і хлопці. Їм зустрівся пастух-татарин Рашит, якого добре знав Швайко. Рашит дав нашим героям двох коней і зілля, яке допомогло Санькові від хвороби. Хлопці дізнаються, що Пилип (Швайка) – це син старости Сидірка, а Санько – ворожбит.</a:t>
            </a:r>
          </a:p>
          <a:p>
            <a:pPr fontAlgn="base"/>
            <a:r>
              <a:rPr lang="ru-RU" sz="20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 гостях у Вирвизуба</a:t>
            </a:r>
          </a:p>
          <a:p>
            <a:pPr fontAlgn="base"/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Герої прибувають до Вирвизуба, від якого дізнаються, що ходять слухи, нібито Швайка зрадник. Також невідомі вбивають поодиноких козаків.</a:t>
            </a:r>
          </a:p>
          <a:p>
            <a:pPr fontAlgn="base"/>
            <a:endParaRPr lang="ru-RU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1187115" y="850227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0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Пригоди Дурної Сили</a:t>
            </a:r>
          </a:p>
          <a:p>
            <a:pPr fontAlgn="base"/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Тишкевич і Демко відвідували козаків, які ловили рибу і жили у плавнях. Козак Верховодка сказав, де інші козаки ловлять рибу. Коли Тишкевич “виторгував” все хутро, то наказав Демку їхати до Сторожевого Дуба і чекати Тишкевича.</a:t>
            </a:r>
          </a:p>
          <a:p>
            <a:pPr fontAlgn="base"/>
            <a:r>
              <a:rPr lang="ru-RU" sz="20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Хто ж вивідник?</a:t>
            </a:r>
          </a:p>
          <a:p>
            <a:pPr fontAlgn="base"/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Діди і Демко Дурна Сила приходять до коней, де Демко розповідає всім де він розповідає про свою здобич. Далі Швайка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зустрічається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з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Демком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і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лозинякою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б’є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його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Всі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дізнаються, що козаки, з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якими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“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торгував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” Тишкевич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були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вбиті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fontAlgn="base"/>
            <a:endParaRPr lang="ru-RU" sz="28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0" name="Облако 19"/>
          <p:cNvSpPr/>
          <p:nvPr/>
        </p:nvSpPr>
        <p:spPr>
          <a:xfrm>
            <a:off x="1187115" y="850226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0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Ворожбит Грицик</a:t>
            </a:r>
          </a:p>
          <a:p>
            <a:pPr fontAlgn="base"/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Дід-ворожбит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Кудьма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починає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перевіряти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Грицика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та Санька на предмет їх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здібностей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до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видіння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Санько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каже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що Тишкевич повинен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з’явитися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там, де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його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чекав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Демко.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Дід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ворожбит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вирішує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що Грицик повинен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піти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з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Пилипом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Швайкою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в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якості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джури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а Санько нехай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залишиться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з ним. Далі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дід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нацькував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вовків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а Тишкевича, але той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встиг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вилізти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на дерево,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поки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вовки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гризли коня.</a:t>
            </a:r>
          </a:p>
          <a:p>
            <a:pPr fontAlgn="base"/>
            <a:endParaRPr lang="ru-RU" sz="28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Облако 20"/>
          <p:cNvSpPr/>
          <p:nvPr/>
        </p:nvSpPr>
        <p:spPr>
          <a:xfrm>
            <a:off x="1187115" y="850226"/>
            <a:ext cx="9865896" cy="5374105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Суд у плавнях</a:t>
            </a:r>
          </a:p>
          <a:p>
            <a:pPr fontAlgn="base"/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Кібчик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разом з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Демком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вийшли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Мацика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Коли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Рудий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приїхав, то йому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вже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була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відома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історія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за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участю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Демка та Тишкевича.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Вирвизуб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постановив, що долю Демка Дурної Сили повинен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вирішити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Грек. Козак Грек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зжалився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над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Демком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fontAlgn="base"/>
            <a:r>
              <a:rPr lang="ru-RU" sz="20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Козацькі</a:t>
            </a:r>
            <a:r>
              <a:rPr lang="ru-RU" sz="20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розмови</a:t>
            </a:r>
            <a:endParaRPr lang="ru-RU" sz="20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fontAlgn="base"/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Рано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вранці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прийшли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воронівські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козаки і почали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ловити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рибу. Наварили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багато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юшки та завели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мову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про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майбутнє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України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Вирішили, що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йти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війною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згодні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всі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але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немає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лідера</a:t>
            </a:r>
            <a:r>
              <a:rPr lang="ru-RU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fontAlgn="base"/>
            <a:endParaRPr lang="ru-RU" sz="28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Управляющая кнопка: домой 21">
            <a:hlinkClick r:id="rId2" action="ppaction://hlinksldjump" highlightClick="1"/>
          </p:cNvPr>
          <p:cNvSpPr/>
          <p:nvPr/>
        </p:nvSpPr>
        <p:spPr>
          <a:xfrm>
            <a:off x="10844463" y="5518484"/>
            <a:ext cx="1347537" cy="1339516"/>
          </a:xfrm>
          <a:prstGeom prst="actionButtonHom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1057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7369" y="0"/>
            <a:ext cx="68018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latin typeface="Gabriola" panose="04040605051002020D02" pitchFamily="82" charset="0"/>
              </a:rPr>
              <a:t>Характеристика Санька і Грицика</a:t>
            </a:r>
            <a:endParaRPr lang="ru-RU" sz="4400" b="1" dirty="0">
              <a:latin typeface="Gabriola" panose="04040605051002020D02" pitchFamily="82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432272"/>
              </p:ext>
            </p:extLst>
          </p:nvPr>
        </p:nvGraphicFramePr>
        <p:xfrm>
          <a:off x="1187116" y="719666"/>
          <a:ext cx="9480884" cy="56314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40442">
                  <a:extLst>
                    <a:ext uri="{9D8B030D-6E8A-4147-A177-3AD203B41FA5}">
                      <a16:colId xmlns:a16="http://schemas.microsoft.com/office/drawing/2014/main" val="3407560997"/>
                    </a:ext>
                  </a:extLst>
                </a:gridCol>
                <a:gridCol w="4740442">
                  <a:extLst>
                    <a:ext uri="{9D8B030D-6E8A-4147-A177-3AD203B41FA5}">
                      <a16:colId xmlns:a16="http://schemas.microsoft.com/office/drawing/2014/main" val="2563154980"/>
                    </a:ext>
                  </a:extLst>
                </a:gridCol>
              </a:tblGrid>
              <a:tr h="435366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Санько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Грицик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51946"/>
                  </a:ext>
                </a:extLst>
              </a:tr>
              <a:tr h="35292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Соціальне становище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926405"/>
                  </a:ext>
                </a:extLst>
              </a:tr>
              <a:tr h="627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Єдиний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син у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матері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яка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його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дуже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любить і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опікає</a:t>
                      </a:r>
                      <a:endParaRPr lang="en-US" sz="1800" b="1" i="0" kern="120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Став круглим сиротою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після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набігу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татар на село,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живе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у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сім’ях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односельців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і пасе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сільську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череду, за що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його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годують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одягають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і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дають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прихисток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по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черзі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жителі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села.</a:t>
                      </a:r>
                      <a:endParaRPr lang="en-US" sz="1800" b="1" i="0" kern="120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446248"/>
                  </a:ext>
                </a:extLst>
              </a:tr>
              <a:tr h="386614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ru-RU" sz="1800" b="1" i="0" kern="1200" dirty="0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Чим </a:t>
                      </a:r>
                      <a:r>
                        <a:rPr lang="ru-RU" sz="1800" b="1" i="0" kern="1200" dirty="0" err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займалися</a:t>
                      </a:r>
                      <a:r>
                        <a:rPr lang="ru-RU" sz="1800" b="1" i="0" kern="1200" dirty="0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у </a:t>
                      </a:r>
                      <a:r>
                        <a:rPr lang="ru-RU" sz="1800" b="1" i="0" kern="1200" dirty="0" err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Воронівці</a:t>
                      </a:r>
                      <a:endParaRPr lang="ru-RU" sz="1800" b="1" i="0" kern="1200" dirty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084113"/>
                  </a:ext>
                </a:extLst>
              </a:tr>
              <a:tr h="6737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Наглядав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за курчатами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Пасе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селянську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і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панську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худобу,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лише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його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любить і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слухає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страшний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бугай Петрик</a:t>
                      </a:r>
                      <a:endParaRPr lang="en-US" sz="1800" b="1" i="0" kern="120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endParaRPr>
                    </a:p>
                    <a:p>
                      <a:pPr algn="l"/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39752"/>
                  </a:ext>
                </a:extLst>
              </a:tr>
              <a:tr h="40105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err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Риси</a:t>
                      </a:r>
                      <a:r>
                        <a:rPr lang="ru-RU" sz="1800" b="1" i="0" kern="1200" dirty="0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характеру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83072"/>
                  </a:ext>
                </a:extLst>
              </a:tr>
              <a:tr h="627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Мрійливий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спокійний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розважливий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12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років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Жвавий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непосидючий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запальний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рішучий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щирий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, 12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років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25737"/>
                  </a:ext>
                </a:extLst>
              </a:tr>
              <a:tr h="38501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err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Виняткові</a:t>
                      </a:r>
                      <a:r>
                        <a:rPr lang="ru-RU" sz="1800" b="1" i="0" kern="1200" dirty="0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здібності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87303"/>
                  </a:ext>
                </a:extLst>
              </a:tr>
              <a:tr h="627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Неабиякий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ворожбит, має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рідкісний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дар: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уміє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подумки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віддавати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накази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й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навіювати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Має зіркі очі. Не дає себе одурити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346930"/>
                  </a:ext>
                </a:extLst>
              </a:tr>
            </a:tbl>
          </a:graphicData>
        </a:graphic>
      </p:graphicFrame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10844463" y="5518484"/>
            <a:ext cx="1347537" cy="1339516"/>
          </a:xfrm>
          <a:prstGeom prst="actionButtonHom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71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926" y="304800"/>
            <a:ext cx="7716253" cy="46361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План характеристики персонажа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     Ім’я персонажа,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його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вік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Рід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занять, де та коли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проживає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Словесний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портрет.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4.    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Риси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характеру,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інтереси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спираючись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на текст).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Особливості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світу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який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оточує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персонажа.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6.    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Мова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персонажа.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7.    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Вчинки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та їх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наслідки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8.    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Взаємовідносини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з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іншими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персонажами.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9.    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Відношення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автора до героя.</a:t>
            </a:r>
          </a:p>
          <a:p>
            <a:pPr fontAlgn="base"/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10.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Власне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відношення</a:t>
            </a:r>
            <a:r>
              <a:rPr lang="ru-RU" sz="24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до героя.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179" y="1930066"/>
            <a:ext cx="4010025" cy="4762500"/>
          </a:xfrm>
          <a:prstGeom prst="rect">
            <a:avLst/>
          </a:prstGeom>
        </p:spPr>
      </p:pic>
      <p:sp>
        <p:nvSpPr>
          <p:cNvPr id="5" name="Управляющая кнопка: в конец 4">
            <a:hlinkClick r:id="" action="ppaction://hlinkshowjump?jump=nextslide" highlightClick="1"/>
          </p:cNvPr>
          <p:cNvSpPr/>
          <p:nvPr/>
        </p:nvSpPr>
        <p:spPr>
          <a:xfrm>
            <a:off x="10828421" y="5694947"/>
            <a:ext cx="1363579" cy="1163053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3810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333041"/>
            <a:ext cx="10515600" cy="1325563"/>
          </a:xfrm>
        </p:spPr>
        <p:txBody>
          <a:bodyPr>
            <a:normAutofit/>
          </a:bodyPr>
          <a:lstStyle/>
          <a:p>
            <a:r>
              <a:rPr lang="uk-UA" sz="7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Домашнє завдання</a:t>
            </a:r>
            <a:endParaRPr lang="ru-RU" sz="7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802105" y="1812758"/>
            <a:ext cx="2967790" cy="3031958"/>
          </a:xfrm>
          <a:prstGeom prst="foldedCorne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С. р. Написати характеристику Грицика чи Сашка за планом </a:t>
            </a:r>
            <a:endParaRPr lang="ru-RU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4708357" y="1812758"/>
            <a:ext cx="2967790" cy="3031958"/>
          </a:xfrm>
          <a:prstGeom prst="foldedCorne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Д. р. Написати характеристику Грицика чи Сашка за планом. Описати подію, яка вам найбільше сподобалась з участю обраного персонажа</a:t>
            </a:r>
            <a:endParaRPr lang="ru-RU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8614609" y="1812758"/>
            <a:ext cx="2967790" cy="3031958"/>
          </a:xfrm>
          <a:prstGeom prst="foldedCorne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В. р. Написати характеристику Грицика чи Сашка за планом. Підготувати переказ частини, яка найбільше сподобалась.</a:t>
            </a:r>
            <a:endParaRPr lang="ru-RU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491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996</Words>
  <Application>Microsoft Office PowerPoint</Application>
  <PresentationFormat>Широкоэкранный</PresentationFormat>
  <Paragraphs>72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Gabriola</vt:lpstr>
      <vt:lpstr>Тема Office</vt:lpstr>
      <vt:lpstr>Двадцяте листопада Розвиток мовлення Твір-характеристика персонажа твору  В. Рутківського «Джури козака Швайки» («На козацьких островах»)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Двадцяте листопада Розвиток мовлення Твір-характеристика персонажа твору  В. Рутківського «Джури козака Швайки» («На козацьких островах»)</dc:title>
  <dc:creator>LeraMax</dc:creator>
  <cp:lastModifiedBy>LeraMax</cp:lastModifiedBy>
  <cp:revision>9</cp:revision>
  <dcterms:created xsi:type="dcterms:W3CDTF">2018-11-19T16:12:07Z</dcterms:created>
  <dcterms:modified xsi:type="dcterms:W3CDTF">2018-11-19T17:50:30Z</dcterms:modified>
</cp:coreProperties>
</file>