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72" r:id="rId7"/>
    <p:sldId id="262" r:id="rId8"/>
    <p:sldId id="271" r:id="rId9"/>
    <p:sldId id="270" r:id="rId10"/>
    <p:sldId id="269" r:id="rId11"/>
    <p:sldId id="268" r:id="rId12"/>
    <p:sldId id="267" r:id="rId13"/>
    <p:sldId id="266" r:id="rId14"/>
    <p:sldId id="265" r:id="rId15"/>
    <p:sldId id="264" r:id="rId16"/>
    <p:sldId id="263" r:id="rId17"/>
    <p:sldId id="273" r:id="rId18"/>
    <p:sldId id="259" r:id="rId19"/>
    <p:sldId id="275" r:id="rId20"/>
    <p:sldId id="276" r:id="rId21"/>
    <p:sldId id="27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C45C-757F-4BF9-9B43-6EAA65D32DAE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FDE9-7FD5-420F-BE92-8535BA681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C45C-757F-4BF9-9B43-6EAA65D32DAE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FDE9-7FD5-420F-BE92-8535BA681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C45C-757F-4BF9-9B43-6EAA65D32DAE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FDE9-7FD5-420F-BE92-8535BA681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C45C-757F-4BF9-9B43-6EAA65D32DAE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FDE9-7FD5-420F-BE92-8535BA681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C45C-757F-4BF9-9B43-6EAA65D32DAE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FDE9-7FD5-420F-BE92-8535BA681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C45C-757F-4BF9-9B43-6EAA65D32DAE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FDE9-7FD5-420F-BE92-8535BA681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C45C-757F-4BF9-9B43-6EAA65D32DAE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FDE9-7FD5-420F-BE92-8535BA681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C45C-757F-4BF9-9B43-6EAA65D32DAE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FDE9-7FD5-420F-BE92-8535BA681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C45C-757F-4BF9-9B43-6EAA65D32DAE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FDE9-7FD5-420F-BE92-8535BA681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C45C-757F-4BF9-9B43-6EAA65D32DAE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FDE9-7FD5-420F-BE92-8535BA681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C45C-757F-4BF9-9B43-6EAA65D32DAE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FDE9-7FD5-420F-BE92-8535BA681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CC45C-757F-4BF9-9B43-6EAA65D32DAE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8FDE9-7FD5-420F-BE92-8535BA681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63546" y="948690"/>
            <a:ext cx="6283130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Іван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Котляревський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.</a:t>
            </a:r>
          </a:p>
          <a:p>
            <a:pPr algn="ctr"/>
            <a:r>
              <a:rPr lang="uk-UA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Драматург </a:t>
            </a:r>
            <a:endParaRPr lang="uk-UA" sz="5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uk-U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і театральний діяч.</a:t>
            </a:r>
          </a:p>
          <a:p>
            <a:pPr algn="ctr"/>
            <a:r>
              <a:rPr lang="uk-UA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“Енеїда”</a:t>
            </a:r>
            <a:r>
              <a:rPr lang="uk-UA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. </a:t>
            </a:r>
          </a:p>
          <a:p>
            <a:pPr algn="ctr"/>
            <a:r>
              <a:rPr lang="uk-UA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Історія появи твору.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0138" y="1305341"/>
            <a:ext cx="8203721" cy="38779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Будеш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батьку, </a:t>
            </a: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панувати</a:t>
            </a:r>
            <a:endParaRPr kumimoji="0" lang="ru-RU" sz="4800" b="1" i="0" u="none" strike="noStrike" cap="none" spc="0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Поки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живуть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люди,</a:t>
            </a:r>
            <a:endParaRPr lang="ru-RU" sz="4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Поки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сонце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неба </a:t>
            </a: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сяє</a:t>
            </a:r>
            <a:endParaRPr kumimoji="0" lang="ru-RU" sz="4800" b="1" i="0" u="none" strike="noStrike" cap="none" spc="0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Тебе не </a:t>
            </a: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забудуть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 </a:t>
            </a:r>
            <a:endParaRPr kumimoji="0" lang="ru-RU" sz="4800" b="1" i="0" u="none" strike="noStrike" cap="none" spc="0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Т.Г.Шевченко 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27584" y="365176"/>
            <a:ext cx="7272808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uk-UA" sz="4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Завдання: </a:t>
            </a:r>
            <a:endParaRPr kumimoji="0" lang="ru-RU" sz="4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ознайомитись з життям і творчістю І.П.Котляревського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дізнатись про джерела української «Енеїди», історичну основу поеми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вивчити поняття теорії літератури: бурлеск, травестія.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67544" y="374466"/>
            <a:ext cx="8352928" cy="5718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Бурлеск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італійської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–жарт) – один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засобів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сміху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комічний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якого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Досягається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міною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високого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стиля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низьким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навпаки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низького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високим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Травестія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(від латинського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переодягати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– один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різновидів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гумору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коли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герої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наділяються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рисами людей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іншої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епохи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перевдягаються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одяг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переносяться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історичні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побут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4940" y="1052736"/>
            <a:ext cx="8979061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1)   Кому належать слова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 І.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Котляревського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Будеш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батьку, </a:t>
            </a: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панувати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b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Поки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живуть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люди,</a:t>
            </a:r>
            <a:b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Поки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сонце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неба </a:t>
            </a: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сяє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b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Тебе не </a:t>
            </a:r>
            <a:r>
              <a:rPr kumimoji="0" lang="ru-RU" sz="48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забудуть</a:t>
            </a:r>
            <a:r>
              <a:rPr kumimoji="0" lang="ru-RU" sz="48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628800"/>
            <a:ext cx="856131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  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Назвіть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найв</a:t>
            </a:r>
            <a:r>
              <a:rPr kumimoji="0" lang="uk-UA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доміші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твори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Котляревського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36871" y="1628800"/>
            <a:ext cx="6588663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3)   </a:t>
            </a:r>
            <a:r>
              <a:rPr kumimoji="0" lang="uk-UA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Якими видами </a:t>
            </a:r>
          </a:p>
          <a:p>
            <a:pPr algn="ctr"/>
            <a:r>
              <a:rPr kumimoji="0" lang="uk-UA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діяльності </a:t>
            </a:r>
          </a:p>
          <a:p>
            <a:pPr algn="ctr"/>
            <a:r>
              <a:rPr kumimoji="0" lang="uk-UA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займався </a:t>
            </a:r>
          </a:p>
          <a:p>
            <a:pPr algn="ctr"/>
            <a:r>
              <a:rPr kumimoji="0" lang="uk-UA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Іван Петрович?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556792"/>
            <a:ext cx="6448945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4)   Яку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назву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мав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перший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твір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нової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української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літератури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844824"/>
            <a:ext cx="726513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5)   У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якій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війні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брав </a:t>
            </a:r>
          </a:p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участь </a:t>
            </a:r>
          </a:p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І.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Котляревський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132856"/>
            <a:ext cx="841159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6)   Яку посаду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обіймав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Іван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Петрович </a:t>
            </a:r>
          </a:p>
          <a:p>
            <a:pPr algn="ctr"/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1816 по 1821 роки?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1916832"/>
            <a:ext cx="641521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7)   Де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навчався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І.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Котляревський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988840"/>
            <a:ext cx="84571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8)  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Яким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за характером </a:t>
            </a:r>
          </a:p>
          <a:p>
            <a:pPr algn="ctr"/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був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Іван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Петрович?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908720"/>
            <a:ext cx="7586179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9)  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Назвіть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прізвище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актора-кріпака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</a:p>
          <a:p>
            <a:pPr algn="ctr"/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яким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І.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Котляревського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об’єднувала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щира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дружба.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582" y="1772816"/>
            <a:ext cx="887941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10)  Коли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Котляревський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завершив </a:t>
            </a:r>
          </a:p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роботу над «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Енеїдою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»?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484784"/>
            <a:ext cx="7901394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11) 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Чому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письменник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користувався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великим авторитетом </a:t>
            </a:r>
          </a:p>
          <a:p>
            <a:pPr algn="ctr"/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серед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5400" b="1" i="0" u="none" strike="noStrike" cap="none" spc="0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земляків</a:t>
            </a:r>
            <a:r>
              <a:rPr kumimoji="0" lang="ru-RU" sz="54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15816" y="2276872"/>
            <a:ext cx="338673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1769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4077072"/>
            <a:ext cx="26789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1838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764704"/>
            <a:ext cx="26789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1818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509120"/>
            <a:ext cx="26789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1796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836712"/>
            <a:ext cx="26789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1808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40152" y="2924944"/>
            <a:ext cx="26789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1798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2420888"/>
            <a:ext cx="26789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1809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75251" y="4869160"/>
            <a:ext cx="26789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1842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59632" y="472314"/>
            <a:ext cx="698477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4000" b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СЕНКАН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Іменник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прикметники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дієслова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Фраза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Синонім до І іменника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859340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наче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ясна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зоряниця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   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З’явився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наших небесах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   І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засвітив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надію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милу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   В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сумних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опущених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очах.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   Хвала ж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тобі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хвала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довічна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                                      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вірний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                                       Хвала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слава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невмируща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                                     За той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щасливий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твій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почин!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67744" y="548680"/>
            <a:ext cx="4210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Олена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Пчілка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908720"/>
            <a:ext cx="777686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6000" b="1" dirty="0" smtClean="0">
                <a:solidFill>
                  <a:srgbClr val="002060"/>
                </a:solidFill>
              </a:rPr>
              <a:t>І. Франко: </a:t>
            </a:r>
          </a:p>
          <a:p>
            <a:pPr fontAlgn="base"/>
            <a:r>
              <a:rPr lang="ru-RU" sz="4000" dirty="0" smtClean="0"/>
              <a:t>«…</a:t>
            </a:r>
            <a:r>
              <a:rPr lang="ru-RU" sz="4000" dirty="0" err="1" smtClean="0"/>
              <a:t>від</a:t>
            </a:r>
            <a:r>
              <a:rPr lang="ru-RU" sz="4000" dirty="0" smtClean="0"/>
              <a:t> часу </a:t>
            </a:r>
            <a:r>
              <a:rPr lang="ru-RU" sz="4000" dirty="0" err="1" smtClean="0"/>
              <a:t>появи</a:t>
            </a:r>
            <a:r>
              <a:rPr lang="ru-RU" sz="4000" dirty="0" smtClean="0"/>
              <a:t> </a:t>
            </a:r>
            <a:r>
              <a:rPr lang="ru-RU" sz="4000" dirty="0" err="1" smtClean="0"/>
              <a:t>Котляревського</a:t>
            </a:r>
            <a:r>
              <a:rPr lang="ru-RU" sz="4000" dirty="0" smtClean="0"/>
              <a:t> наше </a:t>
            </a:r>
            <a:r>
              <a:rPr lang="ru-RU" sz="4000" dirty="0" err="1" smtClean="0"/>
              <a:t>письменство</a:t>
            </a:r>
            <a:r>
              <a:rPr lang="ru-RU" sz="4000" dirty="0" smtClean="0"/>
              <a:t> </a:t>
            </a:r>
            <a:r>
              <a:rPr lang="ru-RU" sz="4000" dirty="0" err="1" smtClean="0"/>
              <a:t>стає</a:t>
            </a:r>
            <a:r>
              <a:rPr lang="ru-RU" sz="4000" dirty="0" smtClean="0"/>
              <a:t> </a:t>
            </a:r>
            <a:r>
              <a:rPr lang="ru-RU" sz="4000" dirty="0" err="1" smtClean="0"/>
              <a:t>щораз</a:t>
            </a:r>
            <a:r>
              <a:rPr lang="ru-RU" sz="4000" dirty="0" smtClean="0"/>
              <a:t> </a:t>
            </a:r>
            <a:r>
              <a:rPr lang="ru-RU" sz="4000" dirty="0" err="1" smtClean="0"/>
              <a:t>ближче</a:t>
            </a:r>
            <a:r>
              <a:rPr lang="ru-RU" sz="4000" dirty="0" smtClean="0"/>
              <a:t> до реального </a:t>
            </a:r>
            <a:r>
              <a:rPr lang="ru-RU" sz="4000" dirty="0" err="1" smtClean="0"/>
              <a:t>життя</a:t>
            </a:r>
            <a:r>
              <a:rPr lang="ru-RU" sz="4000" dirty="0" smtClean="0"/>
              <a:t>, </a:t>
            </a:r>
            <a:r>
              <a:rPr lang="ru-RU" sz="4000" dirty="0" err="1" smtClean="0"/>
              <a:t>щораз</a:t>
            </a:r>
            <a:r>
              <a:rPr lang="ru-RU" sz="4000" dirty="0" smtClean="0"/>
              <a:t> </a:t>
            </a:r>
            <a:r>
              <a:rPr lang="ru-RU" sz="4000" dirty="0" err="1" smtClean="0"/>
              <a:t>відповідніше</a:t>
            </a:r>
            <a:r>
              <a:rPr lang="ru-RU" sz="4000" dirty="0" smtClean="0"/>
              <a:t> до </a:t>
            </a:r>
            <a:r>
              <a:rPr lang="ru-RU" sz="4000" dirty="0" err="1" smtClean="0"/>
              <a:t>його</a:t>
            </a:r>
            <a:r>
              <a:rPr lang="ru-RU" sz="4000" dirty="0" smtClean="0"/>
              <a:t> потреб, входить </a:t>
            </a:r>
            <a:r>
              <a:rPr lang="ru-RU" sz="4000" dirty="0" err="1" smtClean="0"/>
              <a:t>щораз</a:t>
            </a:r>
            <a:r>
              <a:rPr lang="ru-RU" sz="4000" dirty="0" smtClean="0"/>
              <a:t> </a:t>
            </a:r>
            <a:r>
              <a:rPr lang="ru-RU" sz="4000" dirty="0" err="1" smtClean="0"/>
              <a:t>глибше</a:t>
            </a:r>
            <a:r>
              <a:rPr lang="ru-RU" sz="4000" dirty="0" smtClean="0"/>
              <a:t> в душу </a:t>
            </a:r>
            <a:r>
              <a:rPr lang="ru-RU" sz="4000" dirty="0" err="1" smtClean="0"/>
              <a:t>народну</a:t>
            </a:r>
            <a:r>
              <a:rPr lang="ru-RU" sz="4000" dirty="0" smtClean="0"/>
              <a:t>».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412776"/>
            <a:ext cx="87129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6600" b="1" dirty="0" smtClean="0">
                <a:solidFill>
                  <a:srgbClr val="002060"/>
                </a:solidFill>
              </a:rPr>
              <a:t>В. </a:t>
            </a:r>
            <a:r>
              <a:rPr lang="ru-RU" sz="6600" b="1" dirty="0" err="1" smtClean="0">
                <a:solidFill>
                  <a:srgbClr val="002060"/>
                </a:solidFill>
              </a:rPr>
              <a:t>Сосюра</a:t>
            </a:r>
            <a:r>
              <a:rPr lang="ru-RU" sz="6600" b="1" dirty="0" smtClean="0">
                <a:solidFill>
                  <a:srgbClr val="002060"/>
                </a:solidFill>
              </a:rPr>
              <a:t>: </a:t>
            </a:r>
          </a:p>
          <a:p>
            <a:pPr fontAlgn="base"/>
            <a:r>
              <a:rPr lang="ru-RU" sz="4800" dirty="0" smtClean="0"/>
              <a:t>«Над книжкою </a:t>
            </a:r>
            <a:r>
              <a:rPr lang="ru-RU" sz="4800" dirty="0" err="1" smtClean="0"/>
              <a:t>твоєї</a:t>
            </a:r>
            <a:r>
              <a:rPr lang="ru-RU" sz="4800" dirty="0" smtClean="0"/>
              <a:t> «</a:t>
            </a:r>
            <a:r>
              <a:rPr lang="ru-RU" sz="4800" dirty="0" err="1" smtClean="0"/>
              <a:t>Енеїди</a:t>
            </a:r>
            <a:r>
              <a:rPr lang="ru-RU" sz="4800" dirty="0" smtClean="0"/>
              <a:t>” </a:t>
            </a:r>
          </a:p>
          <a:p>
            <a:pPr fontAlgn="base"/>
            <a:r>
              <a:rPr lang="ru-RU" sz="4800" dirty="0" err="1" smtClean="0"/>
              <a:t>Нащадок</a:t>
            </a:r>
            <a:r>
              <a:rPr lang="ru-RU" sz="4800" dirty="0" smtClean="0"/>
              <a:t> </a:t>
            </a:r>
            <a:r>
              <a:rPr lang="ru-RU" sz="4800" dirty="0" err="1" smtClean="0"/>
              <a:t>схилить</a:t>
            </a:r>
            <a:r>
              <a:rPr lang="ru-RU" sz="4800" dirty="0" smtClean="0"/>
              <a:t> </a:t>
            </a:r>
            <a:r>
              <a:rPr lang="ru-RU" sz="4800" dirty="0" err="1" smtClean="0"/>
              <a:t>радісне</a:t>
            </a:r>
            <a:r>
              <a:rPr lang="ru-RU" sz="4800" dirty="0" smtClean="0"/>
              <a:t> </a:t>
            </a:r>
            <a:r>
              <a:rPr lang="ru-RU" sz="4800" dirty="0" err="1" smtClean="0"/>
              <a:t>чоло</a:t>
            </a:r>
            <a:r>
              <a:rPr lang="ru-RU" sz="4800" dirty="0" smtClean="0"/>
              <a:t>».</a:t>
            </a:r>
            <a:endParaRPr lang="en-US" sz="4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124744"/>
            <a:ext cx="756084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Домашнє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Прочитати «Енеїду» (скорочено).</a:t>
            </a:r>
          </a:p>
          <a:p>
            <a:endParaRPr lang="uk-UA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b="1" u="sng" dirty="0" smtClean="0">
                <a:latin typeface="Times New Roman" pitchFamily="18" charset="0"/>
                <a:cs typeface="Times New Roman" pitchFamily="18" charset="0"/>
              </a:rPr>
              <a:t>Додатково: 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підготувати повідомлення про історію створення «Енеїди».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203</Words>
  <Application>Microsoft Office PowerPoint</Application>
  <PresentationFormat>Экран (4:3)</PresentationFormat>
  <Paragraphs>83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RePack by SPecialiST</dc:creator>
  <cp:lastModifiedBy>RePack by SPecialiST</cp:lastModifiedBy>
  <cp:revision>23</cp:revision>
  <dcterms:created xsi:type="dcterms:W3CDTF">2017-11-13T20:11:06Z</dcterms:created>
  <dcterms:modified xsi:type="dcterms:W3CDTF">2017-11-20T19:54:59Z</dcterms:modified>
</cp:coreProperties>
</file>