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9" r:id="rId3"/>
    <p:sldId id="265" r:id="rId4"/>
    <p:sldId id="275" r:id="rId5"/>
    <p:sldId id="276" r:id="rId6"/>
    <p:sldId id="257" r:id="rId7"/>
    <p:sldId id="264" r:id="rId8"/>
    <p:sldId id="263" r:id="rId9"/>
    <p:sldId id="262" r:id="rId10"/>
    <p:sldId id="267" r:id="rId11"/>
    <p:sldId id="268" r:id="rId12"/>
    <p:sldId id="269" r:id="rId13"/>
    <p:sldId id="274" r:id="rId14"/>
    <p:sldId id="270" r:id="rId15"/>
    <p:sldId id="272" r:id="rId16"/>
    <p:sldId id="273" r:id="rId17"/>
    <p:sldId id="277" r:id="rId18"/>
    <p:sldId id="279" r:id="rId19"/>
    <p:sldId id="281" r:id="rId20"/>
    <p:sldId id="280" r:id="rId21"/>
    <p:sldId id="278" r:id="rId22"/>
    <p:sldId id="282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120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B971A5-2B5B-411E-B391-72396A87C919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EF95D-702C-4B9A-B51B-66816FD98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90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5 клас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EF95D-702C-4B9A-B51B-66816FD987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084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err="1" smtClean="0"/>
              <a:t>имсиаиси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EF95D-702C-4B9A-B51B-66816FD987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53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18A0-2EC9-463E-A45E-BEF33A7F48F0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98601-D20A-4385-8399-3DFD90BC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617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18A0-2EC9-463E-A45E-BEF33A7F48F0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98601-D20A-4385-8399-3DFD90BC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089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18A0-2EC9-463E-A45E-BEF33A7F48F0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98601-D20A-4385-8399-3DFD90BC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924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18A0-2EC9-463E-A45E-BEF33A7F48F0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98601-D20A-4385-8399-3DFD90BC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090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18A0-2EC9-463E-A45E-BEF33A7F48F0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98601-D20A-4385-8399-3DFD90BC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80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18A0-2EC9-463E-A45E-BEF33A7F48F0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98601-D20A-4385-8399-3DFD90BC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231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18A0-2EC9-463E-A45E-BEF33A7F48F0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98601-D20A-4385-8399-3DFD90BC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745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18A0-2EC9-463E-A45E-BEF33A7F48F0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98601-D20A-4385-8399-3DFD90BC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963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18A0-2EC9-463E-A45E-BEF33A7F48F0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98601-D20A-4385-8399-3DFD90BC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18A0-2EC9-463E-A45E-BEF33A7F48F0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98601-D20A-4385-8399-3DFD90BC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51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18A0-2EC9-463E-A45E-BEF33A7F48F0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98601-D20A-4385-8399-3DFD90BC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810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018A0-2EC9-463E-A45E-BEF33A7F48F0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98601-D20A-4385-8399-3DFD90BC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785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Осень фон картинки, стоковые фото Осень фон | Depositpho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7934"/>
            <a:ext cx="9144000" cy="6850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95681" y="160338"/>
            <a:ext cx="514831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u="sng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Письмовий твір-опис тварини з використанням слів із суфіксами та префіксами, що надають тексту емоційного забарвлення й виразності 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5" name="AutoShape 2" descr="Осень фон - 54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2266374" y="4137952"/>
            <a:ext cx="194155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000" dirty="0">
                <a:latin typeface="Monotype Corsiva" panose="03010101010201010101" pitchFamily="66" charset="0"/>
              </a:rPr>
              <a:t>5 клас</a:t>
            </a:r>
            <a:endParaRPr lang="en-US" sz="60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48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качать фон “Золотая осень” для презентаций PowerPoint,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24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Падающие листь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2" name="Picture 6" descr="Стихи об осен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246394" cy="668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15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качать фон “Золотая осень” для презентаций PowerPoint, бесплатн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24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5804" y="1059873"/>
            <a:ext cx="8636632" cy="4723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000" dirty="0" smtClean="0">
                <a:latin typeface="Monotype Corsiva" panose="03010101010201010101" pitchFamily="66" charset="0"/>
              </a:rPr>
              <a:t>Прекрасна превелика осінь</a:t>
            </a:r>
          </a:p>
          <a:p>
            <a:r>
              <a:rPr lang="uk-UA" sz="6000" dirty="0" smtClean="0">
                <a:latin typeface="Monotype Corsiva" panose="03010101010201010101" pitchFamily="66" charset="0"/>
              </a:rPr>
              <a:t>Пожовклу принесла листву.</a:t>
            </a:r>
          </a:p>
          <a:p>
            <a:r>
              <a:rPr lang="uk-UA" sz="6000" dirty="0" smtClean="0">
                <a:latin typeface="Monotype Corsiva" panose="03010101010201010101" pitchFamily="66" charset="0"/>
              </a:rPr>
              <a:t>Маленькі рученята діток</a:t>
            </a:r>
          </a:p>
          <a:p>
            <a:r>
              <a:rPr lang="uk-UA" sz="6000" dirty="0" smtClean="0">
                <a:latin typeface="Monotype Corsiva" panose="03010101010201010101" pitchFamily="66" charset="0"/>
              </a:rPr>
              <a:t>Картинку з них зліпили </a:t>
            </a:r>
          </a:p>
          <a:p>
            <a:r>
              <a:rPr lang="uk-UA" sz="6000" dirty="0">
                <a:latin typeface="Monotype Corsiva" panose="03010101010201010101" pitchFamily="66" charset="0"/>
              </a:rPr>
              <a:t> </a:t>
            </a:r>
            <a:r>
              <a:rPr lang="uk-UA" sz="6000" dirty="0" smtClean="0">
                <a:latin typeface="Monotype Corsiva" panose="03010101010201010101" pitchFamily="66" charset="0"/>
              </a:rPr>
              <a:t>                               чарівну!</a:t>
            </a:r>
            <a:endParaRPr lang="en-US" sz="6000" dirty="0">
              <a:latin typeface="Monotype Corsiva" panose="03010101010201010101" pitchFamily="66" charset="0"/>
            </a:endParaRPr>
          </a:p>
        </p:txBody>
      </p:sp>
      <p:cxnSp>
        <p:nvCxnSpPr>
          <p:cNvPr id="3" name="Соединительная линия уступом 2"/>
          <p:cNvCxnSpPr/>
          <p:nvPr/>
        </p:nvCxnSpPr>
        <p:spPr>
          <a:xfrm>
            <a:off x="623455" y="1059873"/>
            <a:ext cx="955963" cy="249382"/>
          </a:xfrm>
          <a:prstGeom prst="bentConnector3">
            <a:avLst>
              <a:gd name="adj1" fmla="val 9565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Соединительная линия уступом 7"/>
          <p:cNvCxnSpPr/>
          <p:nvPr/>
        </p:nvCxnSpPr>
        <p:spPr>
          <a:xfrm>
            <a:off x="3828157" y="1184564"/>
            <a:ext cx="955963" cy="249382"/>
          </a:xfrm>
          <a:prstGeom prst="bentConnector3">
            <a:avLst>
              <a:gd name="adj1" fmla="val 9565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Соединительная линия уступом 8"/>
          <p:cNvCxnSpPr/>
          <p:nvPr/>
        </p:nvCxnSpPr>
        <p:spPr>
          <a:xfrm>
            <a:off x="465804" y="2119746"/>
            <a:ext cx="955963" cy="249382"/>
          </a:xfrm>
          <a:prstGeom prst="bentConnector3">
            <a:avLst>
              <a:gd name="adj1" fmla="val 9565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/>
          <p:nvPr/>
        </p:nvCxnSpPr>
        <p:spPr>
          <a:xfrm>
            <a:off x="3724248" y="2182092"/>
            <a:ext cx="955963" cy="249382"/>
          </a:xfrm>
          <a:prstGeom prst="bentConnector3">
            <a:avLst>
              <a:gd name="adj1" fmla="val 9565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/>
          <p:nvPr/>
        </p:nvCxnSpPr>
        <p:spPr>
          <a:xfrm rot="16200000" flipH="1">
            <a:off x="5385479" y="3924775"/>
            <a:ext cx="401782" cy="366195"/>
          </a:xfrm>
          <a:prstGeom prst="bentConnector3">
            <a:avLst>
              <a:gd name="adj1" fmla="val 5000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 rot="8117490">
            <a:off x="992578" y="2693221"/>
            <a:ext cx="22758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9600" dirty="0">
                <a:latin typeface="Monotype Corsiva" panose="03010101010201010101" pitchFamily="66" charset="0"/>
              </a:rPr>
              <a:t>∟</a:t>
            </a:r>
            <a:endParaRPr lang="en-US" sz="9600" dirty="0"/>
          </a:p>
        </p:txBody>
      </p:sp>
      <p:sp>
        <p:nvSpPr>
          <p:cNvPr id="18" name="Прямоугольник 17"/>
          <p:cNvSpPr/>
          <p:nvPr/>
        </p:nvSpPr>
        <p:spPr>
          <a:xfrm rot="8117490">
            <a:off x="3409675" y="3100886"/>
            <a:ext cx="20752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000" dirty="0">
                <a:latin typeface="Monotype Corsiva" panose="03010101010201010101" pitchFamily="66" charset="0"/>
              </a:rPr>
              <a:t>∟</a:t>
            </a:r>
            <a:endParaRPr lang="en-US" sz="6000" dirty="0"/>
          </a:p>
        </p:txBody>
      </p:sp>
      <p:sp>
        <p:nvSpPr>
          <p:cNvPr id="19" name="Прямоугольник 18"/>
          <p:cNvSpPr/>
          <p:nvPr/>
        </p:nvSpPr>
        <p:spPr>
          <a:xfrm rot="8117490">
            <a:off x="4060084" y="3083332"/>
            <a:ext cx="20752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000" dirty="0">
                <a:latin typeface="Monotype Corsiva" panose="03010101010201010101" pitchFamily="66" charset="0"/>
              </a:rPr>
              <a:t>∟</a:t>
            </a:r>
            <a:endParaRPr lang="en-US" sz="6000" dirty="0"/>
          </a:p>
        </p:txBody>
      </p:sp>
      <p:sp>
        <p:nvSpPr>
          <p:cNvPr id="20" name="Прямоугольник 19"/>
          <p:cNvSpPr/>
          <p:nvPr/>
        </p:nvSpPr>
        <p:spPr>
          <a:xfrm rot="8117490">
            <a:off x="6270269" y="3100886"/>
            <a:ext cx="20752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000" dirty="0">
                <a:latin typeface="Monotype Corsiva" panose="03010101010201010101" pitchFamily="66" charset="0"/>
              </a:rPr>
              <a:t>∟</a:t>
            </a:r>
            <a:endParaRPr lang="en-US" sz="6000" dirty="0"/>
          </a:p>
        </p:txBody>
      </p:sp>
      <p:sp>
        <p:nvSpPr>
          <p:cNvPr id="21" name="Прямоугольник 20"/>
          <p:cNvSpPr/>
          <p:nvPr/>
        </p:nvSpPr>
        <p:spPr>
          <a:xfrm rot="8117490">
            <a:off x="1408718" y="3777553"/>
            <a:ext cx="20752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8000" dirty="0">
                <a:latin typeface="Monotype Corsiva" panose="03010101010201010101" pitchFamily="66" charset="0"/>
              </a:rPr>
              <a:t>∟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34881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Реалистичные осенние листья фон | Премиум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078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Презентація до уроку &amp;quot;ЗНАЧУЩІ ЧАСТИНИ СЛОВА&amp;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65" y="592282"/>
            <a:ext cx="7744691" cy="580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28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Реалистичные осенние листья фон | Премиум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078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Презентація до уроку &amp;quot;ЗНАЧУЩІ ЧАСТИНИ СЛОВА&amp;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83" y="644237"/>
            <a:ext cx="7813963" cy="586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44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Реалистичные осенние листья фон | Премиум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078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Новости 2017-20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3" y="670384"/>
            <a:ext cx="9082167" cy="585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06448" y="2274838"/>
            <a:ext cx="60906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В темнім лісі проживає</a:t>
            </a:r>
            <a:r>
              <a:rPr lang="uk-UA" sz="3600" b="1" dirty="0" smtClean="0">
                <a:solidFill>
                  <a:schemeClr val="bg1"/>
                </a:solidFill>
              </a:rPr>
              <a:t>,</a:t>
            </a:r>
          </a:p>
          <a:p>
            <a:r>
              <a:rPr lang="uk-UA" sz="3600" b="1" dirty="0" smtClean="0">
                <a:solidFill>
                  <a:schemeClr val="bg1"/>
                </a:solidFill>
              </a:rPr>
              <a:t>Довгий </a:t>
            </a:r>
            <a:r>
              <a:rPr lang="uk-UA" sz="3600" b="1" dirty="0">
                <a:solidFill>
                  <a:schemeClr val="bg1"/>
                </a:solidFill>
              </a:rPr>
              <a:t>хвіст пухнастий має</a:t>
            </a:r>
            <a:r>
              <a:rPr lang="uk-UA" sz="3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uk-UA" sz="3600" b="1" dirty="0" smtClean="0">
                <a:solidFill>
                  <a:schemeClr val="bg1"/>
                </a:solidFill>
              </a:rPr>
              <a:t>Їй </a:t>
            </a:r>
            <a:r>
              <a:rPr lang="uk-UA" sz="3600" b="1" dirty="0">
                <a:solidFill>
                  <a:schemeClr val="bg1"/>
                </a:solidFill>
              </a:rPr>
              <a:t>на місці не </a:t>
            </a:r>
            <a:r>
              <a:rPr lang="uk-UA" sz="3600" b="1" dirty="0" smtClean="0">
                <a:solidFill>
                  <a:schemeClr val="bg1"/>
                </a:solidFill>
              </a:rPr>
              <a:t>сидиться.</a:t>
            </a:r>
          </a:p>
          <a:p>
            <a:r>
              <a:rPr lang="uk-UA" sz="3600" b="1" dirty="0" smtClean="0">
                <a:solidFill>
                  <a:schemeClr val="bg1"/>
                </a:solidFill>
              </a:rPr>
              <a:t>Як </a:t>
            </a:r>
            <a:r>
              <a:rPr lang="uk-UA" sz="3600" b="1" dirty="0">
                <a:solidFill>
                  <a:schemeClr val="bg1"/>
                </a:solidFill>
              </a:rPr>
              <a:t>зовуть її</a:t>
            </a:r>
            <a:r>
              <a:rPr lang="uk-UA" sz="3600" b="1" dirty="0" smtClean="0">
                <a:solidFill>
                  <a:schemeClr val="bg1"/>
                </a:solidFill>
              </a:rPr>
              <a:t>?…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32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качать фон “Золотая осень” для презентаций PowerPoint,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24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Загад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02" y="774123"/>
            <a:ext cx="7964631" cy="530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48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качать фон “Золотая осень” для презентаций PowerPoint,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24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Немає опису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54" y="311727"/>
            <a:ext cx="8312727" cy="623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3387437" y="3387436"/>
            <a:ext cx="2514600" cy="1371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80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качать фон “Золотая осень” для презентаций PowerPoint,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24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Немає опису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3" y="421552"/>
            <a:ext cx="8299901" cy="575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23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Реалистичные осенние листья фон | Премиум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078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2515" t="31810" r="14843" b="19927"/>
          <a:stretch/>
        </p:blipFill>
        <p:spPr>
          <a:xfrm>
            <a:off x="157749" y="1205345"/>
            <a:ext cx="8840778" cy="396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94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еалистичные осенние листья фон | Премиум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078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3792" t="45273" r="14844" b="12182"/>
          <a:stretch/>
        </p:blipFill>
        <p:spPr>
          <a:xfrm>
            <a:off x="88749" y="1870363"/>
            <a:ext cx="8901014" cy="361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4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еалистичные осенние листья фон | Премиум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078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animals | Иллюстрации лисы, Рисунки животных, Самые милые животны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926" y="847704"/>
            <a:ext cx="3366656" cy="480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28600" y="270164"/>
            <a:ext cx="3013363" cy="561110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</a:rPr>
              <a:t>Хитренька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28599" y="1101438"/>
            <a:ext cx="3013363" cy="561110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</a:rPr>
              <a:t>Риженька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228598" y="1849587"/>
            <a:ext cx="3013363" cy="561110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</a:rPr>
              <a:t>Прехитра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228597" y="2691256"/>
            <a:ext cx="3013363" cy="561110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</a:rPr>
              <a:t>Мордочка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200751" y="3522530"/>
            <a:ext cx="3013363" cy="561110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</a:rPr>
              <a:t>Шубка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200750" y="4395376"/>
            <a:ext cx="3013363" cy="561110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</a:rPr>
              <a:t>Хвостище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228597" y="5268222"/>
            <a:ext cx="3013363" cy="561110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</a:rPr>
              <a:t>Прекрасна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200749" y="6057924"/>
            <a:ext cx="3013363" cy="561110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</a:rPr>
              <a:t>Чорненькі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32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Реалистичные осенние листья фон | Премиум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078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Новости 2017-20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3" y="670384"/>
            <a:ext cx="9082167" cy="585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93934" y="1796857"/>
            <a:ext cx="609064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8800" b="1" dirty="0" smtClean="0">
                <a:solidFill>
                  <a:schemeClr val="bg1"/>
                </a:solidFill>
              </a:rPr>
              <a:t>Час </a:t>
            </a:r>
          </a:p>
          <a:p>
            <a:pPr algn="ctr"/>
            <a:r>
              <a:rPr lang="uk-UA" sz="8800" b="1" dirty="0" smtClean="0">
                <a:solidFill>
                  <a:schemeClr val="bg1"/>
                </a:solidFill>
              </a:rPr>
              <a:t>відпочинку</a:t>
            </a:r>
            <a:endParaRPr lang="en-US" sz="8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79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качать фон “Золотая осень” для презентаций PowerPoint,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24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Немає опису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01" y="301337"/>
            <a:ext cx="8115589" cy="608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10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качать фон “Золотая осень” для презентаций PowerPoint,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24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Немає опису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01125" cy="716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4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качать фон “Золотая осень” для презентаций PowerPoint,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24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8764" y="-190949"/>
            <a:ext cx="8146471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  <a:tabLst>
                <a:tab pos="6106795" algn="l"/>
              </a:tabLst>
            </a:pPr>
            <a:r>
              <a:rPr lang="uk-UA" sz="32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План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Місце, де мешкає </a:t>
            </a:r>
            <a:r>
              <a:rPr lang="uk-UA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тварина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Її розмір.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Її забарвлення.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Опис </a:t>
            </a:r>
            <a:r>
              <a:rPr lang="uk-UA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хутра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тварини.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Форма тулуба.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Опис мордочки, очей, носа, вусів та ін.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Основні особливості її вдачі.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Моє ставлення до тваринки.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16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Реалистичные осенние листья фон | Премиум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078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Новости 2017-20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3" y="670384"/>
            <a:ext cx="9082167" cy="585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93934" y="1796857"/>
            <a:ext cx="6090644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8000" b="1" dirty="0" smtClean="0">
                <a:solidFill>
                  <a:schemeClr val="bg1"/>
                </a:solidFill>
              </a:rPr>
              <a:t>Зустрінемося</a:t>
            </a:r>
          </a:p>
          <a:p>
            <a:pPr algn="ctr"/>
            <a:r>
              <a:rPr lang="uk-UA" sz="8800" b="1" dirty="0" smtClean="0">
                <a:solidFill>
                  <a:schemeClr val="bg1"/>
                </a:solidFill>
              </a:rPr>
              <a:t>об </a:t>
            </a:r>
            <a:r>
              <a:rPr lang="uk-UA" sz="13800" b="1" dirty="0" smtClean="0">
                <a:solidFill>
                  <a:schemeClr val="bg1"/>
                </a:solidFill>
              </a:rPr>
              <a:t>11:00</a:t>
            </a:r>
            <a:endParaRPr lang="en-US" sz="13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17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еалистичные осенние листья фон | Премиум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078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33609" y="1166842"/>
            <a:ext cx="72112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7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Перше читання – перевірка написаного в </a:t>
            </a:r>
            <a:r>
              <a:rPr lang="uk-UA" sz="7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логіці</a:t>
            </a:r>
            <a:r>
              <a:rPr lang="uk-UA" sz="7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7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викладу.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220334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еалистичные осенние листья фон | Премиум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078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57408" y="1175910"/>
            <a:ext cx="687274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6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Друге </a:t>
            </a:r>
            <a:r>
              <a:rPr lang="uk-UA" sz="6600" b="1" dirty="0">
                <a:latin typeface="Times New Roman" panose="02020603050405020304" pitchFamily="18" charset="0"/>
                <a:ea typeface="Calibri" panose="020F0502020204030204" pitchFamily="34" charset="0"/>
              </a:rPr>
              <a:t>– перевірка логіки побудови </a:t>
            </a:r>
            <a:r>
              <a:rPr lang="uk-UA" sz="6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речень.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8265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еалистичные осенние листья фон | Премиум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078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30252" y="1118373"/>
            <a:ext cx="681800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>
              <a:spcAft>
                <a:spcPts val="0"/>
              </a:spcAft>
              <a:tabLst>
                <a:tab pos="6106795" algn="l"/>
              </a:tabLst>
            </a:pPr>
            <a:r>
              <a:rPr lang="uk-UA" sz="6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Третє </a:t>
            </a:r>
            <a:r>
              <a:rPr lang="uk-UA" sz="6600" b="1" dirty="0">
                <a:latin typeface="Times New Roman" panose="02020603050405020304" pitchFamily="18" charset="0"/>
                <a:ea typeface="Calibri" panose="020F0502020204030204" pitchFamily="34" charset="0"/>
              </a:rPr>
              <a:t>– перевірка орфографії та пунктуації.</a:t>
            </a:r>
            <a:endParaRPr lang="en-US" sz="54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76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качать фон “Золотая осень” для презентаций PowerPoint,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24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nimals | Иллюстрации лисы, Рисунки животных, Самые милые животны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090" y="3567629"/>
            <a:ext cx="2348345" cy="335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6487" y="785175"/>
            <a:ext cx="45372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Чого ви сьогодні навчилися на </a:t>
            </a:r>
            <a:r>
              <a:rPr lang="uk-UA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уроці</a:t>
            </a:r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endParaRPr lang="en-US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67597" y="4175048"/>
            <a:ext cx="48907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Що викликало у вас найбільше труднощів?</a:t>
            </a:r>
            <a:endParaRPr lang="en-US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11965" y="2462009"/>
            <a:ext cx="52842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Що було найцікавіше?</a:t>
            </a:r>
            <a:endParaRPr lang="en-US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624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еалистичные осенние листья фон | Премиум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078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33609" y="1561696"/>
            <a:ext cx="7211293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Домашнє завдання:</a:t>
            </a:r>
          </a:p>
          <a:p>
            <a:pPr marL="742950" indent="-742950" algn="ctr">
              <a:buAutoNum type="arabicPeriod"/>
            </a:pPr>
            <a:r>
              <a:rPr lang="uk-UA" sz="4400" dirty="0" smtClean="0">
                <a:latin typeface="Times New Roman" panose="02020603050405020304" pitchFamily="18" charset="0"/>
              </a:rPr>
              <a:t>Надіслати фото роботи.</a:t>
            </a:r>
          </a:p>
          <a:p>
            <a:pPr algn="ctr"/>
            <a:r>
              <a:rPr lang="uk-UA" sz="4400" dirty="0" smtClean="0">
                <a:latin typeface="Times New Roman" panose="02020603050405020304" pitchFamily="18" charset="0"/>
              </a:rPr>
              <a:t>2. Повторити визначення</a:t>
            </a:r>
          </a:p>
          <a:p>
            <a:pPr algn="ctr"/>
            <a:r>
              <a:rPr lang="uk-UA" sz="4400" dirty="0">
                <a:latin typeface="Times New Roman" panose="02020603050405020304" pitchFamily="18" charset="0"/>
              </a:rPr>
              <a:t>т</a:t>
            </a:r>
            <a:r>
              <a:rPr lang="uk-UA" sz="4400" dirty="0" smtClean="0">
                <a:latin typeface="Times New Roman" panose="02020603050405020304" pitchFamily="18" charset="0"/>
              </a:rPr>
              <a:t>ерміну «опис».</a:t>
            </a:r>
          </a:p>
          <a:p>
            <a:pPr algn="ctr"/>
            <a:r>
              <a:rPr lang="uk-UA" sz="4400" dirty="0" smtClean="0">
                <a:latin typeface="Times New Roman" panose="02020603050405020304" pitchFamily="18" charset="0"/>
              </a:rPr>
              <a:t>3. Виписати 3-4 прислів’я про осінь.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13286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275</TotalTime>
  <Words>184</Words>
  <Application>Microsoft Office PowerPoint</Application>
  <PresentationFormat>Экран (4:3)</PresentationFormat>
  <Paragraphs>52</Paragraphs>
  <Slides>22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Босенко</dc:creator>
  <cp:lastModifiedBy>Анна Босенко</cp:lastModifiedBy>
  <cp:revision>22</cp:revision>
  <dcterms:created xsi:type="dcterms:W3CDTF">2021-10-21T16:39:35Z</dcterms:created>
  <dcterms:modified xsi:type="dcterms:W3CDTF">2021-10-21T21:15:29Z</dcterms:modified>
</cp:coreProperties>
</file>