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3FBB2E-6B0B-4792-9946-3CC61A6D2B4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01A7794-1485-462A-A5BB-11650DF547B9}">
      <dgm:prSet phldrT="[Текст]" custT="1"/>
      <dgm:spPr/>
      <dgm:t>
        <a:bodyPr/>
        <a:lstStyle/>
        <a:p>
          <a:r>
            <a:rPr lang="uk-UA" sz="4800" dirty="0" smtClean="0"/>
            <a:t>Розповідь</a:t>
          </a:r>
          <a:endParaRPr lang="ru-RU" sz="4800" dirty="0"/>
        </a:p>
      </dgm:t>
    </dgm:pt>
    <dgm:pt modelId="{2BA4632F-2637-4056-BC79-C5069D4DF3D4}" type="parTrans" cxnId="{65B75679-D501-462E-96E0-BDD46D5DA263}">
      <dgm:prSet/>
      <dgm:spPr/>
      <dgm:t>
        <a:bodyPr/>
        <a:lstStyle/>
        <a:p>
          <a:endParaRPr lang="ru-RU"/>
        </a:p>
      </dgm:t>
    </dgm:pt>
    <dgm:pt modelId="{E7885849-06D3-4510-B917-9BC8DCD57483}" type="sibTrans" cxnId="{65B75679-D501-462E-96E0-BDD46D5DA263}">
      <dgm:prSet/>
      <dgm:spPr/>
      <dgm:t>
        <a:bodyPr/>
        <a:lstStyle/>
        <a:p>
          <a:endParaRPr lang="ru-RU"/>
        </a:p>
      </dgm:t>
    </dgm:pt>
    <dgm:pt modelId="{DE6D3367-FBE7-4C4D-8CE4-3F9AECB087A8}">
      <dgm:prSet phldrT="[Текст]" custT="1"/>
      <dgm:spPr/>
      <dgm:t>
        <a:bodyPr/>
        <a:lstStyle/>
        <a:p>
          <a:r>
            <a:rPr lang="uk-UA" sz="4800" dirty="0" smtClean="0"/>
            <a:t>Опис</a:t>
          </a:r>
          <a:endParaRPr lang="ru-RU" sz="4800" dirty="0"/>
        </a:p>
      </dgm:t>
    </dgm:pt>
    <dgm:pt modelId="{2DE2523F-71A7-471D-8F04-BCF60E778B50}" type="parTrans" cxnId="{C9489919-6C97-43F5-8154-A0D79358C24B}">
      <dgm:prSet/>
      <dgm:spPr/>
      <dgm:t>
        <a:bodyPr/>
        <a:lstStyle/>
        <a:p>
          <a:endParaRPr lang="ru-RU"/>
        </a:p>
      </dgm:t>
    </dgm:pt>
    <dgm:pt modelId="{310EA65A-4194-4DC5-B121-C6D6224EA1B4}" type="sibTrans" cxnId="{C9489919-6C97-43F5-8154-A0D79358C24B}">
      <dgm:prSet/>
      <dgm:spPr/>
      <dgm:t>
        <a:bodyPr/>
        <a:lstStyle/>
        <a:p>
          <a:endParaRPr lang="ru-RU"/>
        </a:p>
      </dgm:t>
    </dgm:pt>
    <dgm:pt modelId="{1A477CCD-02A9-4AFB-86B0-5C7C19F6B45E}">
      <dgm:prSet phldrT="[Текст]" custT="1"/>
      <dgm:spPr/>
      <dgm:t>
        <a:bodyPr/>
        <a:lstStyle/>
        <a:p>
          <a:r>
            <a:rPr lang="uk-UA" sz="4800" dirty="0" smtClean="0"/>
            <a:t>Роздум</a:t>
          </a:r>
          <a:endParaRPr lang="ru-RU" sz="4800" dirty="0"/>
        </a:p>
      </dgm:t>
    </dgm:pt>
    <dgm:pt modelId="{0D043458-B66C-46E4-84D5-8DF45F329EA4}" type="parTrans" cxnId="{8F072E45-BEC3-44C9-B708-667BB4DEB2CD}">
      <dgm:prSet/>
      <dgm:spPr/>
      <dgm:t>
        <a:bodyPr/>
        <a:lstStyle/>
        <a:p>
          <a:endParaRPr lang="ru-RU"/>
        </a:p>
      </dgm:t>
    </dgm:pt>
    <dgm:pt modelId="{239438F5-C694-4031-B602-694F88536154}" type="sibTrans" cxnId="{8F072E45-BEC3-44C9-B708-667BB4DEB2CD}">
      <dgm:prSet/>
      <dgm:spPr/>
      <dgm:t>
        <a:bodyPr/>
        <a:lstStyle/>
        <a:p>
          <a:endParaRPr lang="ru-RU"/>
        </a:p>
      </dgm:t>
    </dgm:pt>
    <dgm:pt modelId="{14699A88-9D43-4077-90C3-90BC01B31BA6}" type="pres">
      <dgm:prSet presAssocID="{BD3FBB2E-6B0B-4792-9946-3CC61A6D2B4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D03ABC-3CBB-49A4-870D-F53CB089AB49}" type="pres">
      <dgm:prSet presAssocID="{001A7794-1485-462A-A5BB-11650DF547B9}" presName="parentLin" presStyleCnt="0"/>
      <dgm:spPr/>
    </dgm:pt>
    <dgm:pt modelId="{CAAE18E7-158E-42FA-90FD-37A275B28131}" type="pres">
      <dgm:prSet presAssocID="{001A7794-1485-462A-A5BB-11650DF547B9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4C6C0F0-B2AE-4C9D-AAC9-9F9FA966AFB8}" type="pres">
      <dgm:prSet presAssocID="{001A7794-1485-462A-A5BB-11650DF547B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2B8EB1-A839-4944-9E93-17363C04CD58}" type="pres">
      <dgm:prSet presAssocID="{001A7794-1485-462A-A5BB-11650DF547B9}" presName="negativeSpace" presStyleCnt="0"/>
      <dgm:spPr/>
    </dgm:pt>
    <dgm:pt modelId="{75C6E9FE-161D-4FAB-9E7D-8463D050DB4B}" type="pres">
      <dgm:prSet presAssocID="{001A7794-1485-462A-A5BB-11650DF547B9}" presName="childText" presStyleLbl="conFgAcc1" presStyleIdx="0" presStyleCnt="3">
        <dgm:presLayoutVars>
          <dgm:bulletEnabled val="1"/>
        </dgm:presLayoutVars>
      </dgm:prSet>
      <dgm:spPr/>
    </dgm:pt>
    <dgm:pt modelId="{C76E7B99-8D1A-424B-ABF1-9C104B09E215}" type="pres">
      <dgm:prSet presAssocID="{E7885849-06D3-4510-B917-9BC8DCD57483}" presName="spaceBetweenRectangles" presStyleCnt="0"/>
      <dgm:spPr/>
    </dgm:pt>
    <dgm:pt modelId="{DF8C534E-EDE7-47A7-9860-5F6FC446C1A3}" type="pres">
      <dgm:prSet presAssocID="{DE6D3367-FBE7-4C4D-8CE4-3F9AECB087A8}" presName="parentLin" presStyleCnt="0"/>
      <dgm:spPr/>
    </dgm:pt>
    <dgm:pt modelId="{9A30E485-5D84-47D2-8A3C-1CFB8C98797E}" type="pres">
      <dgm:prSet presAssocID="{DE6D3367-FBE7-4C4D-8CE4-3F9AECB087A8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C69A551-CEC1-473A-A9A6-6F98C9FF6C58}" type="pres">
      <dgm:prSet presAssocID="{DE6D3367-FBE7-4C4D-8CE4-3F9AECB087A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F123D2-FEC8-460C-8918-02912FBF0E44}" type="pres">
      <dgm:prSet presAssocID="{DE6D3367-FBE7-4C4D-8CE4-3F9AECB087A8}" presName="negativeSpace" presStyleCnt="0"/>
      <dgm:spPr/>
    </dgm:pt>
    <dgm:pt modelId="{0F66AB76-3AF5-4922-9413-5BFA1BDEAEB5}" type="pres">
      <dgm:prSet presAssocID="{DE6D3367-FBE7-4C4D-8CE4-3F9AECB087A8}" presName="childText" presStyleLbl="conFgAcc1" presStyleIdx="1" presStyleCnt="3">
        <dgm:presLayoutVars>
          <dgm:bulletEnabled val="1"/>
        </dgm:presLayoutVars>
      </dgm:prSet>
      <dgm:spPr/>
    </dgm:pt>
    <dgm:pt modelId="{DB118016-33A3-4F7F-917A-089070A3D00A}" type="pres">
      <dgm:prSet presAssocID="{310EA65A-4194-4DC5-B121-C6D6224EA1B4}" presName="spaceBetweenRectangles" presStyleCnt="0"/>
      <dgm:spPr/>
    </dgm:pt>
    <dgm:pt modelId="{5E8AAFE6-BF4E-4921-B53F-4B88B1C05B80}" type="pres">
      <dgm:prSet presAssocID="{1A477CCD-02A9-4AFB-86B0-5C7C19F6B45E}" presName="parentLin" presStyleCnt="0"/>
      <dgm:spPr/>
    </dgm:pt>
    <dgm:pt modelId="{6B22AEAC-2931-46BB-9BDD-D0D0F78DF913}" type="pres">
      <dgm:prSet presAssocID="{1A477CCD-02A9-4AFB-86B0-5C7C19F6B45E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8BF8A9DF-B35D-444F-986D-48B759FCAF53}" type="pres">
      <dgm:prSet presAssocID="{1A477CCD-02A9-4AFB-86B0-5C7C19F6B45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EF6806-EE6B-4017-9B7C-2C062FEC557E}" type="pres">
      <dgm:prSet presAssocID="{1A477CCD-02A9-4AFB-86B0-5C7C19F6B45E}" presName="negativeSpace" presStyleCnt="0"/>
      <dgm:spPr/>
    </dgm:pt>
    <dgm:pt modelId="{D154D959-DD1C-41B2-9009-D4DA9ABB2FC6}" type="pres">
      <dgm:prSet presAssocID="{1A477CCD-02A9-4AFB-86B0-5C7C19F6B45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5B75679-D501-462E-96E0-BDD46D5DA263}" srcId="{BD3FBB2E-6B0B-4792-9946-3CC61A6D2B43}" destId="{001A7794-1485-462A-A5BB-11650DF547B9}" srcOrd="0" destOrd="0" parTransId="{2BA4632F-2637-4056-BC79-C5069D4DF3D4}" sibTransId="{E7885849-06D3-4510-B917-9BC8DCD57483}"/>
    <dgm:cxn modelId="{B859B381-00E6-4DB7-AEA3-8EEBE97B20DA}" type="presOf" srcId="{DE6D3367-FBE7-4C4D-8CE4-3F9AECB087A8}" destId="{0C69A551-CEC1-473A-A9A6-6F98C9FF6C58}" srcOrd="1" destOrd="0" presId="urn:microsoft.com/office/officeart/2005/8/layout/list1"/>
    <dgm:cxn modelId="{8F072E45-BEC3-44C9-B708-667BB4DEB2CD}" srcId="{BD3FBB2E-6B0B-4792-9946-3CC61A6D2B43}" destId="{1A477CCD-02A9-4AFB-86B0-5C7C19F6B45E}" srcOrd="2" destOrd="0" parTransId="{0D043458-B66C-46E4-84D5-8DF45F329EA4}" sibTransId="{239438F5-C694-4031-B602-694F88536154}"/>
    <dgm:cxn modelId="{7BC2E2A0-DB9F-4C55-A1F4-435147BBBA24}" type="presOf" srcId="{001A7794-1485-462A-A5BB-11650DF547B9}" destId="{C4C6C0F0-B2AE-4C9D-AAC9-9F9FA966AFB8}" srcOrd="1" destOrd="0" presId="urn:microsoft.com/office/officeart/2005/8/layout/list1"/>
    <dgm:cxn modelId="{3ACA29E5-7519-4CC6-93E8-70400C84376F}" type="presOf" srcId="{1A477CCD-02A9-4AFB-86B0-5C7C19F6B45E}" destId="{8BF8A9DF-B35D-444F-986D-48B759FCAF53}" srcOrd="1" destOrd="0" presId="urn:microsoft.com/office/officeart/2005/8/layout/list1"/>
    <dgm:cxn modelId="{6A5FDB45-31F7-430A-B38F-44B1666D65E8}" type="presOf" srcId="{1A477CCD-02A9-4AFB-86B0-5C7C19F6B45E}" destId="{6B22AEAC-2931-46BB-9BDD-D0D0F78DF913}" srcOrd="0" destOrd="0" presId="urn:microsoft.com/office/officeart/2005/8/layout/list1"/>
    <dgm:cxn modelId="{E1346E89-148E-4A0E-A28B-9EF6CC5129E0}" type="presOf" srcId="{DE6D3367-FBE7-4C4D-8CE4-3F9AECB087A8}" destId="{9A30E485-5D84-47D2-8A3C-1CFB8C98797E}" srcOrd="0" destOrd="0" presId="urn:microsoft.com/office/officeart/2005/8/layout/list1"/>
    <dgm:cxn modelId="{C9489919-6C97-43F5-8154-A0D79358C24B}" srcId="{BD3FBB2E-6B0B-4792-9946-3CC61A6D2B43}" destId="{DE6D3367-FBE7-4C4D-8CE4-3F9AECB087A8}" srcOrd="1" destOrd="0" parTransId="{2DE2523F-71A7-471D-8F04-BCF60E778B50}" sibTransId="{310EA65A-4194-4DC5-B121-C6D6224EA1B4}"/>
    <dgm:cxn modelId="{47D3515E-7B95-47EF-A62D-90567C3D3D95}" type="presOf" srcId="{BD3FBB2E-6B0B-4792-9946-3CC61A6D2B43}" destId="{14699A88-9D43-4077-90C3-90BC01B31BA6}" srcOrd="0" destOrd="0" presId="urn:microsoft.com/office/officeart/2005/8/layout/list1"/>
    <dgm:cxn modelId="{8944BD4E-AC74-4DB8-814F-37B543DE81C9}" type="presOf" srcId="{001A7794-1485-462A-A5BB-11650DF547B9}" destId="{CAAE18E7-158E-42FA-90FD-37A275B28131}" srcOrd="0" destOrd="0" presId="urn:microsoft.com/office/officeart/2005/8/layout/list1"/>
    <dgm:cxn modelId="{84AE025F-ACBB-493D-A0B4-6039AD549B52}" type="presParOf" srcId="{14699A88-9D43-4077-90C3-90BC01B31BA6}" destId="{2ED03ABC-3CBB-49A4-870D-F53CB089AB49}" srcOrd="0" destOrd="0" presId="urn:microsoft.com/office/officeart/2005/8/layout/list1"/>
    <dgm:cxn modelId="{748285A5-D116-479A-A24F-00DA71F35528}" type="presParOf" srcId="{2ED03ABC-3CBB-49A4-870D-F53CB089AB49}" destId="{CAAE18E7-158E-42FA-90FD-37A275B28131}" srcOrd="0" destOrd="0" presId="urn:microsoft.com/office/officeart/2005/8/layout/list1"/>
    <dgm:cxn modelId="{D46EC7D6-7DAE-4198-9829-F67E9E9BD073}" type="presParOf" srcId="{2ED03ABC-3CBB-49A4-870D-F53CB089AB49}" destId="{C4C6C0F0-B2AE-4C9D-AAC9-9F9FA966AFB8}" srcOrd="1" destOrd="0" presId="urn:microsoft.com/office/officeart/2005/8/layout/list1"/>
    <dgm:cxn modelId="{92F9986A-1B96-4A27-AFC3-005E0F9C84A6}" type="presParOf" srcId="{14699A88-9D43-4077-90C3-90BC01B31BA6}" destId="{CF2B8EB1-A839-4944-9E93-17363C04CD58}" srcOrd="1" destOrd="0" presId="urn:microsoft.com/office/officeart/2005/8/layout/list1"/>
    <dgm:cxn modelId="{1C5A15D5-3871-4F50-9271-3DCA6205E4C8}" type="presParOf" srcId="{14699A88-9D43-4077-90C3-90BC01B31BA6}" destId="{75C6E9FE-161D-4FAB-9E7D-8463D050DB4B}" srcOrd="2" destOrd="0" presId="urn:microsoft.com/office/officeart/2005/8/layout/list1"/>
    <dgm:cxn modelId="{F951FC92-AF4F-4C5A-A696-F83A7B1F9539}" type="presParOf" srcId="{14699A88-9D43-4077-90C3-90BC01B31BA6}" destId="{C76E7B99-8D1A-424B-ABF1-9C104B09E215}" srcOrd="3" destOrd="0" presId="urn:microsoft.com/office/officeart/2005/8/layout/list1"/>
    <dgm:cxn modelId="{63ED7024-0E03-4AF3-B20E-A311A9984C1B}" type="presParOf" srcId="{14699A88-9D43-4077-90C3-90BC01B31BA6}" destId="{DF8C534E-EDE7-47A7-9860-5F6FC446C1A3}" srcOrd="4" destOrd="0" presId="urn:microsoft.com/office/officeart/2005/8/layout/list1"/>
    <dgm:cxn modelId="{F72438CD-F53A-4991-BE3A-1C966D717105}" type="presParOf" srcId="{DF8C534E-EDE7-47A7-9860-5F6FC446C1A3}" destId="{9A30E485-5D84-47D2-8A3C-1CFB8C98797E}" srcOrd="0" destOrd="0" presId="urn:microsoft.com/office/officeart/2005/8/layout/list1"/>
    <dgm:cxn modelId="{03A6D28D-E47B-4139-9E20-DC659B4F3283}" type="presParOf" srcId="{DF8C534E-EDE7-47A7-9860-5F6FC446C1A3}" destId="{0C69A551-CEC1-473A-A9A6-6F98C9FF6C58}" srcOrd="1" destOrd="0" presId="urn:microsoft.com/office/officeart/2005/8/layout/list1"/>
    <dgm:cxn modelId="{D4C352D2-ADE4-4111-9EB2-4379CA3237FF}" type="presParOf" srcId="{14699A88-9D43-4077-90C3-90BC01B31BA6}" destId="{CEF123D2-FEC8-460C-8918-02912FBF0E44}" srcOrd="5" destOrd="0" presId="urn:microsoft.com/office/officeart/2005/8/layout/list1"/>
    <dgm:cxn modelId="{C655DAF9-B783-4E12-B6D0-0B8C13178415}" type="presParOf" srcId="{14699A88-9D43-4077-90C3-90BC01B31BA6}" destId="{0F66AB76-3AF5-4922-9413-5BFA1BDEAEB5}" srcOrd="6" destOrd="0" presId="urn:microsoft.com/office/officeart/2005/8/layout/list1"/>
    <dgm:cxn modelId="{CED62D21-DFFA-4252-9B21-E723ECDCD9BC}" type="presParOf" srcId="{14699A88-9D43-4077-90C3-90BC01B31BA6}" destId="{DB118016-33A3-4F7F-917A-089070A3D00A}" srcOrd="7" destOrd="0" presId="urn:microsoft.com/office/officeart/2005/8/layout/list1"/>
    <dgm:cxn modelId="{74B273D3-B4D0-468F-ACF2-F71C7298C75A}" type="presParOf" srcId="{14699A88-9D43-4077-90C3-90BC01B31BA6}" destId="{5E8AAFE6-BF4E-4921-B53F-4B88B1C05B80}" srcOrd="8" destOrd="0" presId="urn:microsoft.com/office/officeart/2005/8/layout/list1"/>
    <dgm:cxn modelId="{EF372FDC-09E8-475D-8167-4467E251175D}" type="presParOf" srcId="{5E8AAFE6-BF4E-4921-B53F-4B88B1C05B80}" destId="{6B22AEAC-2931-46BB-9BDD-D0D0F78DF913}" srcOrd="0" destOrd="0" presId="urn:microsoft.com/office/officeart/2005/8/layout/list1"/>
    <dgm:cxn modelId="{F5472EA2-9A75-410C-801E-98F8C027663D}" type="presParOf" srcId="{5E8AAFE6-BF4E-4921-B53F-4B88B1C05B80}" destId="{8BF8A9DF-B35D-444F-986D-48B759FCAF53}" srcOrd="1" destOrd="0" presId="urn:microsoft.com/office/officeart/2005/8/layout/list1"/>
    <dgm:cxn modelId="{C3482E01-CCC4-4EDC-9F87-2E6486A848F9}" type="presParOf" srcId="{14699A88-9D43-4077-90C3-90BC01B31BA6}" destId="{6CEF6806-EE6B-4017-9B7C-2C062FEC557E}" srcOrd="9" destOrd="0" presId="urn:microsoft.com/office/officeart/2005/8/layout/list1"/>
    <dgm:cxn modelId="{2F366376-656B-4F72-83DD-09E32E5CA4D4}" type="presParOf" srcId="{14699A88-9D43-4077-90C3-90BC01B31BA6}" destId="{D154D959-DD1C-41B2-9009-D4DA9ABB2FC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58D6FB-4750-4087-827D-D616106DAAF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89E49C74-F35B-4380-ACFA-27EBAE5898D3}">
      <dgm:prSet phldrT="[Текст]" custT="1"/>
      <dgm:spPr/>
      <dgm:t>
        <a:bodyPr/>
        <a:lstStyle/>
        <a:p>
          <a:r>
            <a:rPr lang="uk-UA" sz="4000" dirty="0" smtClean="0"/>
            <a:t>Загальне враження</a:t>
          </a:r>
          <a:endParaRPr lang="ru-RU" sz="4000" dirty="0"/>
        </a:p>
      </dgm:t>
    </dgm:pt>
    <dgm:pt modelId="{6C20DED7-CFA7-4BBD-9A24-A00720844DE8}" type="parTrans" cxnId="{FB998555-11B1-4621-A4B7-E8EE1016F729}">
      <dgm:prSet/>
      <dgm:spPr/>
      <dgm:t>
        <a:bodyPr/>
        <a:lstStyle/>
        <a:p>
          <a:endParaRPr lang="ru-RU"/>
        </a:p>
      </dgm:t>
    </dgm:pt>
    <dgm:pt modelId="{59664C51-52C9-431B-B6A0-B2A33883B745}" type="sibTrans" cxnId="{FB998555-11B1-4621-A4B7-E8EE1016F729}">
      <dgm:prSet/>
      <dgm:spPr/>
      <dgm:t>
        <a:bodyPr/>
        <a:lstStyle/>
        <a:p>
          <a:endParaRPr lang="ru-RU"/>
        </a:p>
      </dgm:t>
    </dgm:pt>
    <dgm:pt modelId="{38F918E3-7921-45AC-B610-A9F213270858}">
      <dgm:prSet phldrT="[Текст]"/>
      <dgm:spPr/>
      <dgm:t>
        <a:bodyPr/>
        <a:lstStyle/>
        <a:p>
          <a:r>
            <a:rPr lang="uk-UA" dirty="0" smtClean="0"/>
            <a:t>Опис деталей</a:t>
          </a:r>
          <a:endParaRPr lang="ru-RU" dirty="0"/>
        </a:p>
      </dgm:t>
    </dgm:pt>
    <dgm:pt modelId="{F4DB7E74-8FDB-449B-A97D-C8BBBD1EB851}" type="parTrans" cxnId="{74E93031-0CE0-4FF6-A1F1-0FD7A66B4317}">
      <dgm:prSet/>
      <dgm:spPr/>
      <dgm:t>
        <a:bodyPr/>
        <a:lstStyle/>
        <a:p>
          <a:endParaRPr lang="ru-RU"/>
        </a:p>
      </dgm:t>
    </dgm:pt>
    <dgm:pt modelId="{419B5153-6E5C-471B-A739-82610C649693}" type="sibTrans" cxnId="{74E93031-0CE0-4FF6-A1F1-0FD7A66B4317}">
      <dgm:prSet/>
      <dgm:spPr/>
      <dgm:t>
        <a:bodyPr/>
        <a:lstStyle/>
        <a:p>
          <a:endParaRPr lang="ru-RU"/>
        </a:p>
      </dgm:t>
    </dgm:pt>
    <dgm:pt modelId="{1B824347-DEB5-4000-815C-06AADD5FF5DE}">
      <dgm:prSet phldrT="[Текст]"/>
      <dgm:spPr/>
      <dgm:t>
        <a:bodyPr/>
        <a:lstStyle/>
        <a:p>
          <a:r>
            <a:rPr lang="uk-UA" dirty="0" smtClean="0"/>
            <a:t>Висновок</a:t>
          </a:r>
        </a:p>
        <a:p>
          <a:endParaRPr lang="ru-RU" dirty="0"/>
        </a:p>
      </dgm:t>
    </dgm:pt>
    <dgm:pt modelId="{6D9780B6-B5B3-479A-BC68-63A10BD1BBEB}" type="parTrans" cxnId="{A6D13C41-37EA-4858-8A49-2E9BBC7454D9}">
      <dgm:prSet/>
      <dgm:spPr/>
      <dgm:t>
        <a:bodyPr/>
        <a:lstStyle/>
        <a:p>
          <a:endParaRPr lang="ru-RU"/>
        </a:p>
      </dgm:t>
    </dgm:pt>
    <dgm:pt modelId="{A587A2A4-9D78-4952-9329-634C6D13B2F6}" type="sibTrans" cxnId="{A6D13C41-37EA-4858-8A49-2E9BBC7454D9}">
      <dgm:prSet/>
      <dgm:spPr/>
      <dgm:t>
        <a:bodyPr/>
        <a:lstStyle/>
        <a:p>
          <a:endParaRPr lang="ru-RU"/>
        </a:p>
      </dgm:t>
    </dgm:pt>
    <dgm:pt modelId="{19198B25-68E5-4441-B1F7-B3D362295FA9}" type="pres">
      <dgm:prSet presAssocID="{E658D6FB-4750-4087-827D-D616106DAAFE}" presName="Name0" presStyleCnt="0">
        <dgm:presLayoutVars>
          <dgm:dir/>
          <dgm:resizeHandles val="exact"/>
        </dgm:presLayoutVars>
      </dgm:prSet>
      <dgm:spPr/>
    </dgm:pt>
    <dgm:pt modelId="{F5870B17-1245-4499-ACB2-9FB953187204}" type="pres">
      <dgm:prSet presAssocID="{89E49C74-F35B-4380-ACFA-27EBAE5898D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D540EA-D1E2-4926-9668-0EA4839ED2AB}" type="pres">
      <dgm:prSet presAssocID="{59664C51-52C9-431B-B6A0-B2A33883B745}" presName="sibTrans" presStyleLbl="sibTrans2D1" presStyleIdx="0" presStyleCnt="2"/>
      <dgm:spPr/>
      <dgm:t>
        <a:bodyPr/>
        <a:lstStyle/>
        <a:p>
          <a:endParaRPr lang="ru-RU"/>
        </a:p>
      </dgm:t>
    </dgm:pt>
    <dgm:pt modelId="{9A195AA7-64AF-423C-8F02-F7E50EAA8EF4}" type="pres">
      <dgm:prSet presAssocID="{59664C51-52C9-431B-B6A0-B2A33883B745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C98E4E1E-3FFE-4372-9C67-6ECE7E7882BD}" type="pres">
      <dgm:prSet presAssocID="{38F918E3-7921-45AC-B610-A9F21327085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6A1E41-89A3-4881-8308-1EDCAD6E2A56}" type="pres">
      <dgm:prSet presAssocID="{419B5153-6E5C-471B-A739-82610C649693}" presName="sibTrans" presStyleLbl="sibTrans2D1" presStyleIdx="1" presStyleCnt="2"/>
      <dgm:spPr/>
      <dgm:t>
        <a:bodyPr/>
        <a:lstStyle/>
        <a:p>
          <a:endParaRPr lang="ru-RU"/>
        </a:p>
      </dgm:t>
    </dgm:pt>
    <dgm:pt modelId="{17548641-9BB9-4C86-A08A-61E7E8AF3AA9}" type="pres">
      <dgm:prSet presAssocID="{419B5153-6E5C-471B-A739-82610C649693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096768D1-53A5-4EF3-B809-64E74F776C53}" type="pres">
      <dgm:prSet presAssocID="{1B824347-DEB5-4000-815C-06AADD5FF5D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330097-A60A-4FDD-A693-3FF0501885C0}" type="presOf" srcId="{419B5153-6E5C-471B-A739-82610C649693}" destId="{17548641-9BB9-4C86-A08A-61E7E8AF3AA9}" srcOrd="1" destOrd="0" presId="urn:microsoft.com/office/officeart/2005/8/layout/process1"/>
    <dgm:cxn modelId="{FB998555-11B1-4621-A4B7-E8EE1016F729}" srcId="{E658D6FB-4750-4087-827D-D616106DAAFE}" destId="{89E49C74-F35B-4380-ACFA-27EBAE5898D3}" srcOrd="0" destOrd="0" parTransId="{6C20DED7-CFA7-4BBD-9A24-A00720844DE8}" sibTransId="{59664C51-52C9-431B-B6A0-B2A33883B745}"/>
    <dgm:cxn modelId="{3F70C6EF-B2BD-45D3-A3BC-F6C80E5E5433}" type="presOf" srcId="{E658D6FB-4750-4087-827D-D616106DAAFE}" destId="{19198B25-68E5-4441-B1F7-B3D362295FA9}" srcOrd="0" destOrd="0" presId="urn:microsoft.com/office/officeart/2005/8/layout/process1"/>
    <dgm:cxn modelId="{21E360EF-F6F4-4889-9F35-41761506F117}" type="presOf" srcId="{1B824347-DEB5-4000-815C-06AADD5FF5DE}" destId="{096768D1-53A5-4EF3-B809-64E74F776C53}" srcOrd="0" destOrd="0" presId="urn:microsoft.com/office/officeart/2005/8/layout/process1"/>
    <dgm:cxn modelId="{5721904D-3768-48C9-8081-56DD33DADE83}" type="presOf" srcId="{59664C51-52C9-431B-B6A0-B2A33883B745}" destId="{BAD540EA-D1E2-4926-9668-0EA4839ED2AB}" srcOrd="0" destOrd="0" presId="urn:microsoft.com/office/officeart/2005/8/layout/process1"/>
    <dgm:cxn modelId="{74E93031-0CE0-4FF6-A1F1-0FD7A66B4317}" srcId="{E658D6FB-4750-4087-827D-D616106DAAFE}" destId="{38F918E3-7921-45AC-B610-A9F213270858}" srcOrd="1" destOrd="0" parTransId="{F4DB7E74-8FDB-449B-A97D-C8BBBD1EB851}" sibTransId="{419B5153-6E5C-471B-A739-82610C649693}"/>
    <dgm:cxn modelId="{3B008793-9DA5-4185-B961-4B2D5F41C8D1}" type="presOf" srcId="{59664C51-52C9-431B-B6A0-B2A33883B745}" destId="{9A195AA7-64AF-423C-8F02-F7E50EAA8EF4}" srcOrd="1" destOrd="0" presId="urn:microsoft.com/office/officeart/2005/8/layout/process1"/>
    <dgm:cxn modelId="{A6D13C41-37EA-4858-8A49-2E9BBC7454D9}" srcId="{E658D6FB-4750-4087-827D-D616106DAAFE}" destId="{1B824347-DEB5-4000-815C-06AADD5FF5DE}" srcOrd="2" destOrd="0" parTransId="{6D9780B6-B5B3-479A-BC68-63A10BD1BBEB}" sibTransId="{A587A2A4-9D78-4952-9329-634C6D13B2F6}"/>
    <dgm:cxn modelId="{DDF5BF03-8A8C-471A-8FA4-C13EEF61EFD0}" type="presOf" srcId="{419B5153-6E5C-471B-A739-82610C649693}" destId="{776A1E41-89A3-4881-8308-1EDCAD6E2A56}" srcOrd="0" destOrd="0" presId="urn:microsoft.com/office/officeart/2005/8/layout/process1"/>
    <dgm:cxn modelId="{2CE0BCE5-7CDA-4A3E-AA1C-D5D3F5105CE8}" type="presOf" srcId="{89E49C74-F35B-4380-ACFA-27EBAE5898D3}" destId="{F5870B17-1245-4499-ACB2-9FB953187204}" srcOrd="0" destOrd="0" presId="urn:microsoft.com/office/officeart/2005/8/layout/process1"/>
    <dgm:cxn modelId="{F6777B55-DACB-44E4-AA37-DC488C60A6FB}" type="presOf" srcId="{38F918E3-7921-45AC-B610-A9F213270858}" destId="{C98E4E1E-3FFE-4372-9C67-6ECE7E7882BD}" srcOrd="0" destOrd="0" presId="urn:microsoft.com/office/officeart/2005/8/layout/process1"/>
    <dgm:cxn modelId="{91FC16C1-A232-4D55-B60E-46022BE54F15}" type="presParOf" srcId="{19198B25-68E5-4441-B1F7-B3D362295FA9}" destId="{F5870B17-1245-4499-ACB2-9FB953187204}" srcOrd="0" destOrd="0" presId="urn:microsoft.com/office/officeart/2005/8/layout/process1"/>
    <dgm:cxn modelId="{2C88159A-14DA-4B31-953A-7BB96CF3F364}" type="presParOf" srcId="{19198B25-68E5-4441-B1F7-B3D362295FA9}" destId="{BAD540EA-D1E2-4926-9668-0EA4839ED2AB}" srcOrd="1" destOrd="0" presId="urn:microsoft.com/office/officeart/2005/8/layout/process1"/>
    <dgm:cxn modelId="{F6454F0B-E2A8-4E5E-9A04-2BBA83A8F16A}" type="presParOf" srcId="{BAD540EA-D1E2-4926-9668-0EA4839ED2AB}" destId="{9A195AA7-64AF-423C-8F02-F7E50EAA8EF4}" srcOrd="0" destOrd="0" presId="urn:microsoft.com/office/officeart/2005/8/layout/process1"/>
    <dgm:cxn modelId="{C49A44A4-F872-4167-850B-82549F2D09B6}" type="presParOf" srcId="{19198B25-68E5-4441-B1F7-B3D362295FA9}" destId="{C98E4E1E-3FFE-4372-9C67-6ECE7E7882BD}" srcOrd="2" destOrd="0" presId="urn:microsoft.com/office/officeart/2005/8/layout/process1"/>
    <dgm:cxn modelId="{FFEDFFF6-1125-432A-A860-D25673742330}" type="presParOf" srcId="{19198B25-68E5-4441-B1F7-B3D362295FA9}" destId="{776A1E41-89A3-4881-8308-1EDCAD6E2A56}" srcOrd="3" destOrd="0" presId="urn:microsoft.com/office/officeart/2005/8/layout/process1"/>
    <dgm:cxn modelId="{41EF67BD-9865-417D-87AC-CB2FD97F97D7}" type="presParOf" srcId="{776A1E41-89A3-4881-8308-1EDCAD6E2A56}" destId="{17548641-9BB9-4C86-A08A-61E7E8AF3AA9}" srcOrd="0" destOrd="0" presId="urn:microsoft.com/office/officeart/2005/8/layout/process1"/>
    <dgm:cxn modelId="{49C734AE-056B-482D-B234-49FF90001AFA}" type="presParOf" srcId="{19198B25-68E5-4441-B1F7-B3D362295FA9}" destId="{096768D1-53A5-4EF3-B809-64E74F776C53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0943A5E-B93A-481F-9A9E-E247AEAA54B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71A430-1F7A-4085-B1D7-3C4AE88BDBB1}">
      <dgm:prSet phldrT="[Текст]"/>
      <dgm:spPr/>
      <dgm:t>
        <a:bodyPr/>
        <a:lstStyle/>
        <a:p>
          <a:r>
            <a:rPr lang="uk-UA" dirty="0" smtClean="0"/>
            <a:t>епітети</a:t>
          </a:r>
          <a:endParaRPr lang="ru-RU" dirty="0"/>
        </a:p>
      </dgm:t>
    </dgm:pt>
    <dgm:pt modelId="{37946B4D-9140-4BB9-B8B2-93350C7A1E7F}" type="parTrans" cxnId="{58E17AC2-4583-4576-8D43-4E6342FAD7C2}">
      <dgm:prSet/>
      <dgm:spPr/>
      <dgm:t>
        <a:bodyPr/>
        <a:lstStyle/>
        <a:p>
          <a:endParaRPr lang="ru-RU"/>
        </a:p>
      </dgm:t>
    </dgm:pt>
    <dgm:pt modelId="{74EFF45D-1FD8-47D5-B260-97DD8387AD96}" type="sibTrans" cxnId="{58E17AC2-4583-4576-8D43-4E6342FAD7C2}">
      <dgm:prSet/>
      <dgm:spPr/>
      <dgm:t>
        <a:bodyPr/>
        <a:lstStyle/>
        <a:p>
          <a:endParaRPr lang="ru-RU"/>
        </a:p>
      </dgm:t>
    </dgm:pt>
    <dgm:pt modelId="{BC3D2F89-E971-41DD-9E94-C44AC75D91F1}">
      <dgm:prSet phldrT="[Текст]"/>
      <dgm:spPr/>
      <dgm:t>
        <a:bodyPr/>
        <a:lstStyle/>
        <a:p>
          <a:r>
            <a:rPr lang="uk-UA" b="1" dirty="0" smtClean="0"/>
            <a:t>означення, яке дає образну характеристику предметові чи особі</a:t>
          </a:r>
          <a:endParaRPr lang="ru-RU" dirty="0"/>
        </a:p>
      </dgm:t>
    </dgm:pt>
    <dgm:pt modelId="{274A1D41-3E60-4B95-8CC5-1D03862FCCEE}" type="parTrans" cxnId="{7EFA0A23-9D69-4889-8E55-5AC8BD58FBB2}">
      <dgm:prSet/>
      <dgm:spPr/>
      <dgm:t>
        <a:bodyPr/>
        <a:lstStyle/>
        <a:p>
          <a:endParaRPr lang="ru-RU"/>
        </a:p>
      </dgm:t>
    </dgm:pt>
    <dgm:pt modelId="{55C149A4-D847-4ED1-8A7E-B70305DDBE3C}" type="sibTrans" cxnId="{7EFA0A23-9D69-4889-8E55-5AC8BD58FBB2}">
      <dgm:prSet/>
      <dgm:spPr/>
      <dgm:t>
        <a:bodyPr/>
        <a:lstStyle/>
        <a:p>
          <a:endParaRPr lang="ru-RU"/>
        </a:p>
      </dgm:t>
    </dgm:pt>
    <dgm:pt modelId="{7A17EF90-24B1-4CB1-9BF9-1F605B0D12C6}">
      <dgm:prSet phldrT="[Текст]"/>
      <dgm:spPr/>
      <dgm:t>
        <a:bodyPr/>
        <a:lstStyle/>
        <a:p>
          <a:r>
            <a:rPr lang="uk-UA" dirty="0" smtClean="0"/>
            <a:t>порівняння</a:t>
          </a:r>
          <a:endParaRPr lang="ru-RU" dirty="0"/>
        </a:p>
      </dgm:t>
    </dgm:pt>
    <dgm:pt modelId="{7D624151-830B-4B65-B295-E542CC5DFA39}" type="parTrans" cxnId="{9B87C36A-CF32-47E4-8998-7C0F0671EAB7}">
      <dgm:prSet/>
      <dgm:spPr/>
      <dgm:t>
        <a:bodyPr/>
        <a:lstStyle/>
        <a:p>
          <a:endParaRPr lang="ru-RU"/>
        </a:p>
      </dgm:t>
    </dgm:pt>
    <dgm:pt modelId="{84FA8F96-C851-4ADC-8BBD-AE3083E13DDB}" type="sibTrans" cxnId="{9B87C36A-CF32-47E4-8998-7C0F0671EAB7}">
      <dgm:prSet/>
      <dgm:spPr/>
      <dgm:t>
        <a:bodyPr/>
        <a:lstStyle/>
        <a:p>
          <a:endParaRPr lang="ru-RU"/>
        </a:p>
      </dgm:t>
    </dgm:pt>
    <dgm:pt modelId="{275BF81B-6046-4A26-9417-28F8BC1091AB}">
      <dgm:prSet phldrT="[Текст]"/>
      <dgm:spPr/>
      <dgm:t>
        <a:bodyPr/>
        <a:lstStyle/>
        <a:p>
          <a:r>
            <a:rPr lang="uk-UA" b="1" dirty="0" smtClean="0"/>
            <a:t>пояснення одного предмета подають за допомогою іншого, подібного до нього.</a:t>
          </a:r>
          <a:endParaRPr lang="ru-RU" dirty="0"/>
        </a:p>
      </dgm:t>
    </dgm:pt>
    <dgm:pt modelId="{BA7B6EBD-C8FB-447A-A5BB-0E9AA8D7B8E9}" type="parTrans" cxnId="{A204EF3F-0272-4635-BC6B-067E5B4E328B}">
      <dgm:prSet/>
      <dgm:spPr/>
      <dgm:t>
        <a:bodyPr/>
        <a:lstStyle/>
        <a:p>
          <a:endParaRPr lang="ru-RU"/>
        </a:p>
      </dgm:t>
    </dgm:pt>
    <dgm:pt modelId="{724A4297-07F6-4D55-B60B-11C7AF387190}" type="sibTrans" cxnId="{A204EF3F-0272-4635-BC6B-067E5B4E328B}">
      <dgm:prSet/>
      <dgm:spPr/>
      <dgm:t>
        <a:bodyPr/>
        <a:lstStyle/>
        <a:p>
          <a:endParaRPr lang="ru-RU"/>
        </a:p>
      </dgm:t>
    </dgm:pt>
    <dgm:pt modelId="{4A778F17-9F11-4ECC-A8F1-626BA9B3226E}">
      <dgm:prSet phldrT="[Текст]"/>
      <dgm:spPr/>
      <dgm:t>
        <a:bodyPr/>
        <a:lstStyle/>
        <a:p>
          <a:r>
            <a:rPr lang="uk-UA" b="1" dirty="0" smtClean="0"/>
            <a:t>метафора</a:t>
          </a:r>
          <a:endParaRPr lang="ru-RU" b="1" dirty="0"/>
        </a:p>
      </dgm:t>
    </dgm:pt>
    <dgm:pt modelId="{5F5B9B3F-5D03-4268-A110-4A8ECC684934}" type="parTrans" cxnId="{12064C8D-272A-45E2-88AF-5060658A6302}">
      <dgm:prSet/>
      <dgm:spPr/>
      <dgm:t>
        <a:bodyPr/>
        <a:lstStyle/>
        <a:p>
          <a:endParaRPr lang="ru-RU"/>
        </a:p>
      </dgm:t>
    </dgm:pt>
    <dgm:pt modelId="{849B95F4-9D92-4991-ABE0-62E29B6283F3}" type="sibTrans" cxnId="{12064C8D-272A-45E2-88AF-5060658A6302}">
      <dgm:prSet/>
      <dgm:spPr/>
      <dgm:t>
        <a:bodyPr/>
        <a:lstStyle/>
        <a:p>
          <a:endParaRPr lang="ru-RU"/>
        </a:p>
      </dgm:t>
    </dgm:pt>
    <dgm:pt modelId="{35736C49-C10C-442C-8D54-EAD09019372F}">
      <dgm:prSet/>
      <dgm:spPr/>
      <dgm:t>
        <a:bodyPr/>
        <a:lstStyle/>
        <a:p>
          <a:r>
            <a:rPr lang="uk-UA" b="1" dirty="0" smtClean="0"/>
            <a:t>переносне значення слова(небо плаче, вітер говорить стиха)</a:t>
          </a:r>
          <a:endParaRPr lang="ru-RU" b="1" dirty="0"/>
        </a:p>
      </dgm:t>
    </dgm:pt>
    <dgm:pt modelId="{3EE8D883-5D39-48EB-80BE-9CE51BE26858}" type="parTrans" cxnId="{AC947FD7-E27A-4E25-B7DA-77DF1D4B7F26}">
      <dgm:prSet/>
      <dgm:spPr/>
    </dgm:pt>
    <dgm:pt modelId="{B249E2DF-E1D4-4928-BF43-BBB3506C287E}" type="sibTrans" cxnId="{AC947FD7-E27A-4E25-B7DA-77DF1D4B7F26}">
      <dgm:prSet/>
      <dgm:spPr/>
    </dgm:pt>
    <dgm:pt modelId="{45791245-E6A3-4B59-A722-FD451F21AC52}" type="pres">
      <dgm:prSet presAssocID="{C0943A5E-B93A-481F-9A9E-E247AEAA54B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BACE87-47D7-4F1E-AEFA-6DCB349F4CA1}" type="pres">
      <dgm:prSet presAssocID="{DF71A430-1F7A-4085-B1D7-3C4AE88BDBB1}" presName="composite" presStyleCnt="0"/>
      <dgm:spPr/>
    </dgm:pt>
    <dgm:pt modelId="{5292BEC6-986D-4445-A0E3-316255F86AE9}" type="pres">
      <dgm:prSet presAssocID="{DF71A430-1F7A-4085-B1D7-3C4AE88BDBB1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7478A8-ED34-435B-8060-55AA7AB88F55}" type="pres">
      <dgm:prSet presAssocID="{DF71A430-1F7A-4085-B1D7-3C4AE88BDBB1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0C657F-90B4-4E93-A986-607F2FAFDD90}" type="pres">
      <dgm:prSet presAssocID="{74EFF45D-1FD8-47D5-B260-97DD8387AD96}" presName="space" presStyleCnt="0"/>
      <dgm:spPr/>
    </dgm:pt>
    <dgm:pt modelId="{3ECC4076-34A0-43E8-84BF-9BD173240749}" type="pres">
      <dgm:prSet presAssocID="{7A17EF90-24B1-4CB1-9BF9-1F605B0D12C6}" presName="composite" presStyleCnt="0"/>
      <dgm:spPr/>
    </dgm:pt>
    <dgm:pt modelId="{C472EC9D-E3E4-4615-9D64-BF2C8FE976C8}" type="pres">
      <dgm:prSet presAssocID="{7A17EF90-24B1-4CB1-9BF9-1F605B0D12C6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E24269-B8BD-4781-AA8F-0FF2C8DB2C60}" type="pres">
      <dgm:prSet presAssocID="{7A17EF90-24B1-4CB1-9BF9-1F605B0D12C6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427DEF-C4E1-4474-B80E-16A01D217E06}" type="pres">
      <dgm:prSet presAssocID="{84FA8F96-C851-4ADC-8BBD-AE3083E13DDB}" presName="space" presStyleCnt="0"/>
      <dgm:spPr/>
    </dgm:pt>
    <dgm:pt modelId="{80BF0E20-D861-462E-8291-F4A753EB3971}" type="pres">
      <dgm:prSet presAssocID="{4A778F17-9F11-4ECC-A8F1-626BA9B3226E}" presName="composite" presStyleCnt="0"/>
      <dgm:spPr/>
    </dgm:pt>
    <dgm:pt modelId="{9678CAE1-DBEB-4E3D-B604-CCB31B43A739}" type="pres">
      <dgm:prSet presAssocID="{4A778F17-9F11-4ECC-A8F1-626BA9B3226E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AA361C-70D0-4BF4-840F-A9F23710C1BC}" type="pres">
      <dgm:prSet presAssocID="{4A778F17-9F11-4ECC-A8F1-626BA9B3226E}" presName="desTx" presStyleLbl="alignAccFollowNode1" presStyleIdx="2" presStyleCnt="3" custLinFactNeighborX="1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A68185-6173-4314-AE90-045C6BFCB84D}" type="presOf" srcId="{4A778F17-9F11-4ECC-A8F1-626BA9B3226E}" destId="{9678CAE1-DBEB-4E3D-B604-CCB31B43A739}" srcOrd="0" destOrd="0" presId="urn:microsoft.com/office/officeart/2005/8/layout/hList1"/>
    <dgm:cxn modelId="{5D2598D6-973A-44B1-87C3-723306BCFC6E}" type="presOf" srcId="{C0943A5E-B93A-481F-9A9E-E247AEAA54B2}" destId="{45791245-E6A3-4B59-A722-FD451F21AC52}" srcOrd="0" destOrd="0" presId="urn:microsoft.com/office/officeart/2005/8/layout/hList1"/>
    <dgm:cxn modelId="{9B87C36A-CF32-47E4-8998-7C0F0671EAB7}" srcId="{C0943A5E-B93A-481F-9A9E-E247AEAA54B2}" destId="{7A17EF90-24B1-4CB1-9BF9-1F605B0D12C6}" srcOrd="1" destOrd="0" parTransId="{7D624151-830B-4B65-B295-E542CC5DFA39}" sibTransId="{84FA8F96-C851-4ADC-8BBD-AE3083E13DDB}"/>
    <dgm:cxn modelId="{10396EAA-0C36-4850-993E-D70909304C5D}" type="presOf" srcId="{DF71A430-1F7A-4085-B1D7-3C4AE88BDBB1}" destId="{5292BEC6-986D-4445-A0E3-316255F86AE9}" srcOrd="0" destOrd="0" presId="urn:microsoft.com/office/officeart/2005/8/layout/hList1"/>
    <dgm:cxn modelId="{7EFA0A23-9D69-4889-8E55-5AC8BD58FBB2}" srcId="{DF71A430-1F7A-4085-B1D7-3C4AE88BDBB1}" destId="{BC3D2F89-E971-41DD-9E94-C44AC75D91F1}" srcOrd="0" destOrd="0" parTransId="{274A1D41-3E60-4B95-8CC5-1D03862FCCEE}" sibTransId="{55C149A4-D847-4ED1-8A7E-B70305DDBE3C}"/>
    <dgm:cxn modelId="{A27F9698-41A1-4F35-BDF1-C4B3FFBF5031}" type="presOf" srcId="{BC3D2F89-E971-41DD-9E94-C44AC75D91F1}" destId="{5D7478A8-ED34-435B-8060-55AA7AB88F55}" srcOrd="0" destOrd="0" presId="urn:microsoft.com/office/officeart/2005/8/layout/hList1"/>
    <dgm:cxn modelId="{87AA801A-64AE-4C5B-9603-84DA3B310F8E}" type="presOf" srcId="{7A17EF90-24B1-4CB1-9BF9-1F605B0D12C6}" destId="{C472EC9D-E3E4-4615-9D64-BF2C8FE976C8}" srcOrd="0" destOrd="0" presId="urn:microsoft.com/office/officeart/2005/8/layout/hList1"/>
    <dgm:cxn modelId="{58E17AC2-4583-4576-8D43-4E6342FAD7C2}" srcId="{C0943A5E-B93A-481F-9A9E-E247AEAA54B2}" destId="{DF71A430-1F7A-4085-B1D7-3C4AE88BDBB1}" srcOrd="0" destOrd="0" parTransId="{37946B4D-9140-4BB9-B8B2-93350C7A1E7F}" sibTransId="{74EFF45D-1FD8-47D5-B260-97DD8387AD96}"/>
    <dgm:cxn modelId="{737A1390-DE72-40F5-891E-D34FD5F67964}" type="presOf" srcId="{275BF81B-6046-4A26-9417-28F8BC1091AB}" destId="{B9E24269-B8BD-4781-AA8F-0FF2C8DB2C60}" srcOrd="0" destOrd="0" presId="urn:microsoft.com/office/officeart/2005/8/layout/hList1"/>
    <dgm:cxn modelId="{A204EF3F-0272-4635-BC6B-067E5B4E328B}" srcId="{7A17EF90-24B1-4CB1-9BF9-1F605B0D12C6}" destId="{275BF81B-6046-4A26-9417-28F8BC1091AB}" srcOrd="0" destOrd="0" parTransId="{BA7B6EBD-C8FB-447A-A5BB-0E9AA8D7B8E9}" sibTransId="{724A4297-07F6-4D55-B60B-11C7AF387190}"/>
    <dgm:cxn modelId="{2E66B0D7-3E1C-42B6-83F8-2DD6AC621258}" type="presOf" srcId="{35736C49-C10C-442C-8D54-EAD09019372F}" destId="{E5AA361C-70D0-4BF4-840F-A9F23710C1BC}" srcOrd="0" destOrd="0" presId="urn:microsoft.com/office/officeart/2005/8/layout/hList1"/>
    <dgm:cxn modelId="{AC947FD7-E27A-4E25-B7DA-77DF1D4B7F26}" srcId="{4A778F17-9F11-4ECC-A8F1-626BA9B3226E}" destId="{35736C49-C10C-442C-8D54-EAD09019372F}" srcOrd="0" destOrd="0" parTransId="{3EE8D883-5D39-48EB-80BE-9CE51BE26858}" sibTransId="{B249E2DF-E1D4-4928-BF43-BBB3506C287E}"/>
    <dgm:cxn modelId="{12064C8D-272A-45E2-88AF-5060658A6302}" srcId="{C0943A5E-B93A-481F-9A9E-E247AEAA54B2}" destId="{4A778F17-9F11-4ECC-A8F1-626BA9B3226E}" srcOrd="2" destOrd="0" parTransId="{5F5B9B3F-5D03-4268-A110-4A8ECC684934}" sibTransId="{849B95F4-9D92-4991-ABE0-62E29B6283F3}"/>
    <dgm:cxn modelId="{2798190C-3F9C-4271-891D-DA6927D152DD}" type="presParOf" srcId="{45791245-E6A3-4B59-A722-FD451F21AC52}" destId="{75BACE87-47D7-4F1E-AEFA-6DCB349F4CA1}" srcOrd="0" destOrd="0" presId="urn:microsoft.com/office/officeart/2005/8/layout/hList1"/>
    <dgm:cxn modelId="{0CCB7D24-0AE2-44F8-BD9E-DC7BCD298B0A}" type="presParOf" srcId="{75BACE87-47D7-4F1E-AEFA-6DCB349F4CA1}" destId="{5292BEC6-986D-4445-A0E3-316255F86AE9}" srcOrd="0" destOrd="0" presId="urn:microsoft.com/office/officeart/2005/8/layout/hList1"/>
    <dgm:cxn modelId="{950181CE-9D6D-4BCF-A025-099AEB595C0A}" type="presParOf" srcId="{75BACE87-47D7-4F1E-AEFA-6DCB349F4CA1}" destId="{5D7478A8-ED34-435B-8060-55AA7AB88F55}" srcOrd="1" destOrd="0" presId="urn:microsoft.com/office/officeart/2005/8/layout/hList1"/>
    <dgm:cxn modelId="{BE8237EF-5E73-41F3-B75D-33380B9C0A89}" type="presParOf" srcId="{45791245-E6A3-4B59-A722-FD451F21AC52}" destId="{3A0C657F-90B4-4E93-A986-607F2FAFDD90}" srcOrd="1" destOrd="0" presId="urn:microsoft.com/office/officeart/2005/8/layout/hList1"/>
    <dgm:cxn modelId="{B9B15AB6-3A1C-49B2-8F2F-7AF6C428B70A}" type="presParOf" srcId="{45791245-E6A3-4B59-A722-FD451F21AC52}" destId="{3ECC4076-34A0-43E8-84BF-9BD173240749}" srcOrd="2" destOrd="0" presId="urn:microsoft.com/office/officeart/2005/8/layout/hList1"/>
    <dgm:cxn modelId="{A40BEA56-DFC5-41BB-A467-EE02F8D04806}" type="presParOf" srcId="{3ECC4076-34A0-43E8-84BF-9BD173240749}" destId="{C472EC9D-E3E4-4615-9D64-BF2C8FE976C8}" srcOrd="0" destOrd="0" presId="urn:microsoft.com/office/officeart/2005/8/layout/hList1"/>
    <dgm:cxn modelId="{5F726541-24B1-4D7D-A6A7-F9EA8467336D}" type="presParOf" srcId="{3ECC4076-34A0-43E8-84BF-9BD173240749}" destId="{B9E24269-B8BD-4781-AA8F-0FF2C8DB2C60}" srcOrd="1" destOrd="0" presId="urn:microsoft.com/office/officeart/2005/8/layout/hList1"/>
    <dgm:cxn modelId="{9267913F-F7D3-4623-B194-5FD15BFCAB4E}" type="presParOf" srcId="{45791245-E6A3-4B59-A722-FD451F21AC52}" destId="{DB427DEF-C4E1-4474-B80E-16A01D217E06}" srcOrd="3" destOrd="0" presId="urn:microsoft.com/office/officeart/2005/8/layout/hList1"/>
    <dgm:cxn modelId="{D6BF1574-2BC0-43E1-88A1-392E32FBB941}" type="presParOf" srcId="{45791245-E6A3-4B59-A722-FD451F21AC52}" destId="{80BF0E20-D861-462E-8291-F4A753EB3971}" srcOrd="4" destOrd="0" presId="urn:microsoft.com/office/officeart/2005/8/layout/hList1"/>
    <dgm:cxn modelId="{1DCE3E62-58A5-432F-B776-5384CCCA6DB9}" type="presParOf" srcId="{80BF0E20-D861-462E-8291-F4A753EB3971}" destId="{9678CAE1-DBEB-4E3D-B604-CCB31B43A739}" srcOrd="0" destOrd="0" presId="urn:microsoft.com/office/officeart/2005/8/layout/hList1"/>
    <dgm:cxn modelId="{1D0117A2-ACE6-4604-8B33-940220B90ACC}" type="presParOf" srcId="{80BF0E20-D861-462E-8291-F4A753EB3971}" destId="{E5AA361C-70D0-4BF4-840F-A9F23710C1B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C6E9FE-161D-4FAB-9E7D-8463D050DB4B}">
      <dsp:nvSpPr>
        <dsp:cNvPr id="0" name=""/>
        <dsp:cNvSpPr/>
      </dsp:nvSpPr>
      <dsp:spPr>
        <a:xfrm>
          <a:off x="0" y="394437"/>
          <a:ext cx="96012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C6C0F0-B2AE-4C9D-AAC9-9F9FA966AFB8}">
      <dsp:nvSpPr>
        <dsp:cNvPr id="0" name=""/>
        <dsp:cNvSpPr/>
      </dsp:nvSpPr>
      <dsp:spPr>
        <a:xfrm>
          <a:off x="480060" y="25437"/>
          <a:ext cx="6720840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32" tIns="0" rIns="254032" bIns="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800" kern="1200" dirty="0" smtClean="0"/>
            <a:t>Розповідь</a:t>
          </a:r>
          <a:endParaRPr lang="ru-RU" sz="4800" kern="1200" dirty="0"/>
        </a:p>
      </dsp:txBody>
      <dsp:txXfrm>
        <a:off x="516086" y="61463"/>
        <a:ext cx="6648788" cy="665948"/>
      </dsp:txXfrm>
    </dsp:sp>
    <dsp:sp modelId="{0F66AB76-3AF5-4922-9413-5BFA1BDEAEB5}">
      <dsp:nvSpPr>
        <dsp:cNvPr id="0" name=""/>
        <dsp:cNvSpPr/>
      </dsp:nvSpPr>
      <dsp:spPr>
        <a:xfrm>
          <a:off x="0" y="1528437"/>
          <a:ext cx="96012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69A551-CEC1-473A-A9A6-6F98C9FF6C58}">
      <dsp:nvSpPr>
        <dsp:cNvPr id="0" name=""/>
        <dsp:cNvSpPr/>
      </dsp:nvSpPr>
      <dsp:spPr>
        <a:xfrm>
          <a:off x="480060" y="1159437"/>
          <a:ext cx="6720840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32" tIns="0" rIns="254032" bIns="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800" kern="1200" dirty="0" smtClean="0"/>
            <a:t>Опис</a:t>
          </a:r>
          <a:endParaRPr lang="ru-RU" sz="4800" kern="1200" dirty="0"/>
        </a:p>
      </dsp:txBody>
      <dsp:txXfrm>
        <a:off x="516086" y="1195463"/>
        <a:ext cx="6648788" cy="665948"/>
      </dsp:txXfrm>
    </dsp:sp>
    <dsp:sp modelId="{D154D959-DD1C-41B2-9009-D4DA9ABB2FC6}">
      <dsp:nvSpPr>
        <dsp:cNvPr id="0" name=""/>
        <dsp:cNvSpPr/>
      </dsp:nvSpPr>
      <dsp:spPr>
        <a:xfrm>
          <a:off x="0" y="2662437"/>
          <a:ext cx="96012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F8A9DF-B35D-444F-986D-48B759FCAF53}">
      <dsp:nvSpPr>
        <dsp:cNvPr id="0" name=""/>
        <dsp:cNvSpPr/>
      </dsp:nvSpPr>
      <dsp:spPr>
        <a:xfrm>
          <a:off x="480060" y="2293437"/>
          <a:ext cx="6720840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32" tIns="0" rIns="254032" bIns="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800" kern="1200" dirty="0" smtClean="0"/>
            <a:t>Роздум</a:t>
          </a:r>
          <a:endParaRPr lang="ru-RU" sz="4800" kern="1200" dirty="0"/>
        </a:p>
      </dsp:txBody>
      <dsp:txXfrm>
        <a:off x="516086" y="2329463"/>
        <a:ext cx="6648788" cy="6659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870B17-1245-4499-ACB2-9FB953187204}">
      <dsp:nvSpPr>
        <dsp:cNvPr id="0" name=""/>
        <dsp:cNvSpPr/>
      </dsp:nvSpPr>
      <dsp:spPr>
        <a:xfrm>
          <a:off x="8438" y="902280"/>
          <a:ext cx="2522190" cy="15133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kern="1200" dirty="0" smtClean="0"/>
            <a:t>Загальне враження</a:t>
          </a:r>
          <a:endParaRPr lang="ru-RU" sz="4000" kern="1200" dirty="0"/>
        </a:p>
      </dsp:txBody>
      <dsp:txXfrm>
        <a:off x="52761" y="946603"/>
        <a:ext cx="2433544" cy="1424668"/>
      </dsp:txXfrm>
    </dsp:sp>
    <dsp:sp modelId="{BAD540EA-D1E2-4926-9668-0EA4839ED2AB}">
      <dsp:nvSpPr>
        <dsp:cNvPr id="0" name=""/>
        <dsp:cNvSpPr/>
      </dsp:nvSpPr>
      <dsp:spPr>
        <a:xfrm>
          <a:off x="2782847" y="1346185"/>
          <a:ext cx="534704" cy="6255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>
        <a:off x="2782847" y="1471286"/>
        <a:ext cx="374293" cy="375301"/>
      </dsp:txXfrm>
    </dsp:sp>
    <dsp:sp modelId="{C98E4E1E-3FFE-4372-9C67-6ECE7E7882BD}">
      <dsp:nvSpPr>
        <dsp:cNvPr id="0" name=""/>
        <dsp:cNvSpPr/>
      </dsp:nvSpPr>
      <dsp:spPr>
        <a:xfrm>
          <a:off x="3539504" y="902280"/>
          <a:ext cx="2522190" cy="15133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700" kern="1200" dirty="0" smtClean="0"/>
            <a:t>Опис деталей</a:t>
          </a:r>
          <a:endParaRPr lang="ru-RU" sz="3700" kern="1200" dirty="0"/>
        </a:p>
      </dsp:txBody>
      <dsp:txXfrm>
        <a:off x="3583827" y="946603"/>
        <a:ext cx="2433544" cy="1424668"/>
      </dsp:txXfrm>
    </dsp:sp>
    <dsp:sp modelId="{776A1E41-89A3-4881-8308-1EDCAD6E2A56}">
      <dsp:nvSpPr>
        <dsp:cNvPr id="0" name=""/>
        <dsp:cNvSpPr/>
      </dsp:nvSpPr>
      <dsp:spPr>
        <a:xfrm>
          <a:off x="6313914" y="1346185"/>
          <a:ext cx="534704" cy="6255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>
        <a:off x="6313914" y="1471286"/>
        <a:ext cx="374293" cy="375301"/>
      </dsp:txXfrm>
    </dsp:sp>
    <dsp:sp modelId="{096768D1-53A5-4EF3-B809-64E74F776C53}">
      <dsp:nvSpPr>
        <dsp:cNvPr id="0" name=""/>
        <dsp:cNvSpPr/>
      </dsp:nvSpPr>
      <dsp:spPr>
        <a:xfrm>
          <a:off x="7070571" y="902280"/>
          <a:ext cx="2522190" cy="15133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700" kern="1200" dirty="0" smtClean="0"/>
            <a:t>Висновок</a:t>
          </a:r>
        </a:p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>
        <a:off x="7114894" y="946603"/>
        <a:ext cx="2433544" cy="14246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92BEC6-986D-4445-A0E3-316255F86AE9}">
      <dsp:nvSpPr>
        <dsp:cNvPr id="0" name=""/>
        <dsp:cNvSpPr/>
      </dsp:nvSpPr>
      <dsp:spPr>
        <a:xfrm>
          <a:off x="3000" y="51838"/>
          <a:ext cx="2925365" cy="691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епітети</a:t>
          </a:r>
          <a:endParaRPr lang="ru-RU" sz="2400" kern="1200" dirty="0"/>
        </a:p>
      </dsp:txBody>
      <dsp:txXfrm>
        <a:off x="3000" y="51838"/>
        <a:ext cx="2925365" cy="691200"/>
      </dsp:txXfrm>
    </dsp:sp>
    <dsp:sp modelId="{5D7478A8-ED34-435B-8060-55AA7AB88F55}">
      <dsp:nvSpPr>
        <dsp:cNvPr id="0" name=""/>
        <dsp:cNvSpPr/>
      </dsp:nvSpPr>
      <dsp:spPr>
        <a:xfrm>
          <a:off x="3000" y="743038"/>
          <a:ext cx="2925365" cy="252299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400" b="1" kern="1200" dirty="0" smtClean="0"/>
            <a:t>означення, яке дає образну характеристику предметові чи особі</a:t>
          </a:r>
          <a:endParaRPr lang="ru-RU" sz="2400" kern="1200" dirty="0"/>
        </a:p>
      </dsp:txBody>
      <dsp:txXfrm>
        <a:off x="3000" y="743038"/>
        <a:ext cx="2925365" cy="2522998"/>
      </dsp:txXfrm>
    </dsp:sp>
    <dsp:sp modelId="{C472EC9D-E3E4-4615-9D64-BF2C8FE976C8}">
      <dsp:nvSpPr>
        <dsp:cNvPr id="0" name=""/>
        <dsp:cNvSpPr/>
      </dsp:nvSpPr>
      <dsp:spPr>
        <a:xfrm>
          <a:off x="3337917" y="51838"/>
          <a:ext cx="2925365" cy="691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порівняння</a:t>
          </a:r>
          <a:endParaRPr lang="ru-RU" sz="2400" kern="1200" dirty="0"/>
        </a:p>
      </dsp:txBody>
      <dsp:txXfrm>
        <a:off x="3337917" y="51838"/>
        <a:ext cx="2925365" cy="691200"/>
      </dsp:txXfrm>
    </dsp:sp>
    <dsp:sp modelId="{B9E24269-B8BD-4781-AA8F-0FF2C8DB2C60}">
      <dsp:nvSpPr>
        <dsp:cNvPr id="0" name=""/>
        <dsp:cNvSpPr/>
      </dsp:nvSpPr>
      <dsp:spPr>
        <a:xfrm>
          <a:off x="3337917" y="743038"/>
          <a:ext cx="2925365" cy="252299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400" b="1" kern="1200" dirty="0" smtClean="0"/>
            <a:t>пояснення одного предмета подають за допомогою іншого, подібного до нього.</a:t>
          </a:r>
          <a:endParaRPr lang="ru-RU" sz="2400" kern="1200" dirty="0"/>
        </a:p>
      </dsp:txBody>
      <dsp:txXfrm>
        <a:off x="3337917" y="743038"/>
        <a:ext cx="2925365" cy="2522998"/>
      </dsp:txXfrm>
    </dsp:sp>
    <dsp:sp modelId="{9678CAE1-DBEB-4E3D-B604-CCB31B43A739}">
      <dsp:nvSpPr>
        <dsp:cNvPr id="0" name=""/>
        <dsp:cNvSpPr/>
      </dsp:nvSpPr>
      <dsp:spPr>
        <a:xfrm>
          <a:off x="6672833" y="51838"/>
          <a:ext cx="2925365" cy="691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/>
            <a:t>метафора</a:t>
          </a:r>
          <a:endParaRPr lang="ru-RU" sz="2400" b="1" kern="1200" dirty="0"/>
        </a:p>
      </dsp:txBody>
      <dsp:txXfrm>
        <a:off x="6672833" y="51838"/>
        <a:ext cx="2925365" cy="691200"/>
      </dsp:txXfrm>
    </dsp:sp>
    <dsp:sp modelId="{E5AA361C-70D0-4BF4-840F-A9F23710C1BC}">
      <dsp:nvSpPr>
        <dsp:cNvPr id="0" name=""/>
        <dsp:cNvSpPr/>
      </dsp:nvSpPr>
      <dsp:spPr>
        <a:xfrm>
          <a:off x="6675834" y="743038"/>
          <a:ext cx="2925365" cy="252299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400" b="1" kern="1200" dirty="0" smtClean="0"/>
            <a:t>переносне значення слова(небо плаче, вітер говорить стиха)</a:t>
          </a:r>
          <a:endParaRPr lang="ru-RU" sz="2400" b="1" kern="1200" dirty="0"/>
        </a:p>
      </dsp:txBody>
      <dsp:txXfrm>
        <a:off x="6675834" y="743038"/>
        <a:ext cx="2925365" cy="25229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384663"/>
            <a:ext cx="6815669" cy="2272934"/>
          </a:xfrm>
        </p:spPr>
        <p:txBody>
          <a:bodyPr/>
          <a:lstStyle/>
          <a:p>
            <a:r>
              <a:rPr lang="uk-UA" sz="3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Докладний переказ художнього </a:t>
            </a:r>
            <a:r>
              <a:rPr lang="uk-UA" sz="3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тексту розповідного характеру з елементами опису тварини</a:t>
            </a:r>
            <a:r>
              <a:rPr lang="ru-RU" sz="32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200" dirty="0">
                <a:solidFill>
                  <a:schemeClr val="accent2">
                    <a:lumMod val="75000"/>
                  </a:schemeClr>
                </a:solidFill>
              </a:rPr>
            </a:br>
            <a:endParaRPr lang="ru-RU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err="1" smtClean="0"/>
              <a:t>Презентац</a:t>
            </a:r>
            <a:r>
              <a:rPr lang="uk-UA" dirty="0" err="1" smtClean="0"/>
              <a:t>ія</a:t>
            </a:r>
            <a:r>
              <a:rPr lang="uk-UA" dirty="0" smtClean="0"/>
              <a:t> </a:t>
            </a:r>
            <a:r>
              <a:rPr lang="uk-UA" dirty="0" smtClean="0"/>
              <a:t>вчителя української </a:t>
            </a:r>
            <a:r>
              <a:rPr lang="uk-UA" dirty="0" smtClean="0"/>
              <a:t>мови та літератури </a:t>
            </a:r>
            <a:br>
              <a:rPr lang="uk-UA" dirty="0" smtClean="0"/>
            </a:br>
            <a:r>
              <a:rPr lang="uk-UA" dirty="0" err="1" smtClean="0"/>
              <a:t>Трощенко</a:t>
            </a:r>
            <a:r>
              <a:rPr lang="uk-UA" dirty="0" smtClean="0"/>
              <a:t> Наталії Леонідівни,</a:t>
            </a:r>
            <a:br>
              <a:rPr lang="uk-UA" dirty="0" smtClean="0"/>
            </a:br>
            <a:r>
              <a:rPr lang="uk-UA" dirty="0" smtClean="0"/>
              <a:t>ЗОШ№57 м. Маріуполя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8489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Мета: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err="1"/>
              <a:t>виявлення</a:t>
            </a:r>
            <a:r>
              <a:rPr lang="ru-RU" sz="2800" dirty="0"/>
              <a:t> та </a:t>
            </a:r>
            <a:r>
              <a:rPr lang="ru-RU" sz="2800" dirty="0" err="1"/>
              <a:t>оцінювання</a:t>
            </a:r>
            <a:r>
              <a:rPr lang="ru-RU" sz="2800" dirty="0"/>
              <a:t> </a:t>
            </a:r>
            <a:r>
              <a:rPr lang="ru-RU" sz="2800" dirty="0" err="1"/>
              <a:t>рівня</a:t>
            </a:r>
            <a:r>
              <a:rPr lang="ru-RU" sz="2800" dirty="0"/>
              <a:t> </a:t>
            </a:r>
            <a:r>
              <a:rPr lang="ru-RU" sz="2800" dirty="0" err="1"/>
              <a:t>сформованості</a:t>
            </a:r>
            <a:r>
              <a:rPr lang="ru-RU" sz="2800" dirty="0"/>
              <a:t> в </a:t>
            </a:r>
            <a:r>
              <a:rPr lang="ru-RU" sz="2800" dirty="0" err="1"/>
              <a:t>учнів</a:t>
            </a:r>
            <a:r>
              <a:rPr lang="ru-RU" sz="2800" dirty="0"/>
              <a:t> </a:t>
            </a:r>
            <a:r>
              <a:rPr lang="ru-RU" sz="2800" dirty="0" err="1"/>
              <a:t>умінь</a:t>
            </a:r>
            <a:r>
              <a:rPr lang="ru-RU" sz="2800" dirty="0"/>
              <a:t> і </a:t>
            </a:r>
            <a:r>
              <a:rPr lang="ru-RU" sz="2800" dirty="0" err="1"/>
              <a:t>навичок</a:t>
            </a:r>
            <a:r>
              <a:rPr lang="ru-RU" sz="2800" dirty="0"/>
              <a:t> </a:t>
            </a:r>
            <a:r>
              <a:rPr lang="ru-RU" sz="2800" dirty="0" err="1"/>
              <a:t>усно</a:t>
            </a:r>
            <a:r>
              <a:rPr lang="ru-RU" sz="2800" dirty="0"/>
              <a:t> </a:t>
            </a:r>
            <a:r>
              <a:rPr lang="ru-RU" sz="2800" dirty="0" err="1"/>
              <a:t>докладно</a:t>
            </a:r>
            <a:r>
              <a:rPr lang="ru-RU" sz="2800" dirty="0"/>
              <a:t> </a:t>
            </a:r>
            <a:r>
              <a:rPr lang="ru-RU" sz="2800" dirty="0" err="1"/>
              <a:t>відтворювати</a:t>
            </a:r>
            <a:r>
              <a:rPr lang="ru-RU" sz="2800" dirty="0"/>
              <a:t> </a:t>
            </a:r>
            <a:r>
              <a:rPr lang="ru-RU" sz="2800" dirty="0" err="1"/>
              <a:t>зміст</a:t>
            </a:r>
            <a:r>
              <a:rPr lang="ru-RU" sz="2800" dirty="0"/>
              <a:t> </a:t>
            </a:r>
            <a:r>
              <a:rPr lang="ru-RU" sz="2800" dirty="0" err="1"/>
              <a:t>прослуханого</a:t>
            </a:r>
            <a:r>
              <a:rPr lang="ru-RU" sz="2800" dirty="0"/>
              <a:t> тексту </a:t>
            </a:r>
            <a:r>
              <a:rPr lang="ru-RU" sz="2800" dirty="0" err="1"/>
              <a:t>художнього</a:t>
            </a:r>
            <a:r>
              <a:rPr lang="ru-RU" sz="2800" dirty="0"/>
              <a:t> стилю з </a:t>
            </a:r>
            <a:r>
              <a:rPr lang="ru-RU" sz="2800" dirty="0" err="1"/>
              <a:t>елементами</a:t>
            </a:r>
            <a:r>
              <a:rPr lang="ru-RU" sz="2800" dirty="0"/>
              <a:t> </a:t>
            </a:r>
            <a:r>
              <a:rPr lang="ru-RU" sz="2800" dirty="0" err="1"/>
              <a:t>опису</a:t>
            </a:r>
            <a:r>
              <a:rPr lang="ru-RU" sz="2800" dirty="0"/>
              <a:t> </a:t>
            </a:r>
            <a:r>
              <a:rPr lang="ru-RU" sz="2800" dirty="0" err="1"/>
              <a:t>тварини</a:t>
            </a:r>
            <a:r>
              <a:rPr lang="ru-RU" sz="2800" dirty="0"/>
              <a:t>, </a:t>
            </a:r>
            <a:r>
              <a:rPr lang="ru-RU" sz="2800" dirty="0" err="1"/>
              <a:t>розвивати</a:t>
            </a:r>
            <a:r>
              <a:rPr lang="ru-RU" sz="2800" dirty="0"/>
              <a:t> </a:t>
            </a:r>
            <a:r>
              <a:rPr lang="ru-RU" sz="2800" dirty="0" err="1"/>
              <a:t>зв'язне</a:t>
            </a:r>
            <a:r>
              <a:rPr lang="ru-RU" sz="2800" dirty="0"/>
              <a:t> </a:t>
            </a:r>
            <a:r>
              <a:rPr lang="ru-RU" sz="2800" dirty="0" err="1"/>
              <a:t>мовлення</a:t>
            </a:r>
            <a:r>
              <a:rPr lang="ru-RU" sz="2800" dirty="0"/>
              <a:t>, </a:t>
            </a:r>
            <a:r>
              <a:rPr lang="ru-RU" sz="2800" dirty="0" err="1"/>
              <a:t>пам'ять</a:t>
            </a:r>
            <a:r>
              <a:rPr lang="ru-RU" sz="2800" dirty="0"/>
              <a:t>, </a:t>
            </a:r>
            <a:r>
              <a:rPr lang="ru-RU" sz="2800" dirty="0" err="1"/>
              <a:t>увагу</a:t>
            </a:r>
            <a:r>
              <a:rPr lang="ru-RU" sz="2800" dirty="0"/>
              <a:t>, </a:t>
            </a:r>
            <a:r>
              <a:rPr lang="ru-RU" sz="2800" dirty="0" err="1"/>
              <a:t>аналітико-синтетичні</a:t>
            </a:r>
            <a:r>
              <a:rPr lang="ru-RU" sz="2800" dirty="0"/>
              <a:t> </a:t>
            </a:r>
            <a:r>
              <a:rPr lang="ru-RU" sz="2800" dirty="0" err="1"/>
              <a:t>мисленнєві</a:t>
            </a:r>
            <a:r>
              <a:rPr lang="ru-RU" sz="2800" dirty="0"/>
              <a:t> </a:t>
            </a:r>
            <a:r>
              <a:rPr lang="ru-RU" sz="2800" dirty="0" err="1"/>
              <a:t>навички</a:t>
            </a:r>
            <a:r>
              <a:rPr lang="ru-RU" sz="2800" dirty="0"/>
              <a:t>, </a:t>
            </a:r>
            <a:r>
              <a:rPr lang="ru-RU" sz="2800" dirty="0" err="1"/>
              <a:t>збагачувати</a:t>
            </a:r>
            <a:r>
              <a:rPr lang="ru-RU" sz="2800" dirty="0"/>
              <a:t> </a:t>
            </a:r>
            <a:r>
              <a:rPr lang="ru-RU" sz="2800" dirty="0" err="1"/>
              <a:t>словниковий</a:t>
            </a:r>
            <a:r>
              <a:rPr lang="ru-RU" sz="2800" dirty="0"/>
              <a:t> запас, </a:t>
            </a:r>
            <a:r>
              <a:rPr lang="ru-RU" sz="2800" dirty="0" err="1"/>
              <a:t>виховувати</a:t>
            </a:r>
            <a:r>
              <a:rPr lang="ru-RU" sz="2800" dirty="0"/>
              <a:t> </a:t>
            </a:r>
            <a:r>
              <a:rPr lang="ru-RU" sz="2800" dirty="0" err="1"/>
              <a:t>любов</a:t>
            </a:r>
            <a:r>
              <a:rPr lang="ru-RU" sz="2800" dirty="0"/>
              <a:t> до </a:t>
            </a:r>
            <a:r>
              <a:rPr lang="ru-RU" sz="2800" dirty="0" err="1"/>
              <a:t>живої</a:t>
            </a:r>
            <a:r>
              <a:rPr lang="ru-RU" sz="2800" dirty="0"/>
              <a:t> </a:t>
            </a:r>
            <a:r>
              <a:rPr lang="ru-RU" sz="2800" dirty="0" err="1"/>
              <a:t>природи</a:t>
            </a:r>
            <a:r>
              <a:rPr lang="ru-RU" sz="28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510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Бесіда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200" dirty="0" smtClean="0"/>
              <a:t>Опишіть свої враження від тварини, яка подобається найбільше.</a:t>
            </a:r>
            <a:br>
              <a:rPr lang="uk-UA" sz="3200" dirty="0" smtClean="0"/>
            </a:b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dirty="0" smtClean="0"/>
              <a:t>В чому виявляється любов до тварини?</a:t>
            </a:r>
            <a:br>
              <a:rPr lang="uk-UA" sz="3200" dirty="0" smtClean="0"/>
            </a:b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dirty="0" smtClean="0"/>
              <a:t>Чи вважаєте ви звірів друзями людини? Яких саме?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619595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ТИПИ МОВЛЕННЯ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4084741"/>
              </p:ext>
            </p:extLst>
          </p:nvPr>
        </p:nvGraphicFramePr>
        <p:xfrm>
          <a:off x="1295400" y="2557463"/>
          <a:ext cx="9601200" cy="3317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6560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ОПИС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sz="4800" dirty="0" smtClean="0"/>
              <a:t>тип висловлювання, в якому йдеться про ознаки </a:t>
            </a:r>
            <a:r>
              <a:rPr lang="uk-UA" sz="4800" dirty="0" smtClean="0"/>
              <a:t>предмета, явища</a:t>
            </a:r>
            <a:r>
              <a:rPr lang="uk-UA" sz="4800" dirty="0" smtClean="0"/>
              <a:t>, чи особи. До </a:t>
            </a:r>
            <a:r>
              <a:rPr lang="uk-UA" sz="4800" dirty="0" smtClean="0"/>
              <a:t>тексту </a:t>
            </a:r>
            <a:r>
              <a:rPr lang="uk-UA" sz="4800" dirty="0" smtClean="0"/>
              <a:t>типу опису можна поставити запитання: який?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461353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dirty="0" smtClean="0"/>
              <a:t>Структура опису:</a:t>
            </a:r>
            <a:endParaRPr lang="ru-RU" sz="54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6272920"/>
              </p:ext>
            </p:extLst>
          </p:nvPr>
        </p:nvGraphicFramePr>
        <p:xfrm>
          <a:off x="1295400" y="2557463"/>
          <a:ext cx="9601200" cy="3317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96404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794417"/>
          </a:xfrm>
        </p:spPr>
        <p:txBody>
          <a:bodyPr>
            <a:noAutofit/>
          </a:bodyPr>
          <a:lstStyle/>
          <a:p>
            <a:r>
              <a:rPr lang="uk-UA" sz="6000" dirty="0" err="1" smtClean="0"/>
              <a:t>Багіра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2" y="2325189"/>
            <a:ext cx="9601196" cy="3944984"/>
          </a:xfrm>
        </p:spPr>
        <p:txBody>
          <a:bodyPr>
            <a:noAutofit/>
          </a:bodyPr>
          <a:lstStyle/>
          <a:p>
            <a:r>
              <a:rPr lang="ru-RU" dirty="0"/>
              <a:t>Пантера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чорна</a:t>
            </a:r>
            <a:r>
              <a:rPr lang="ru-RU" dirty="0"/>
              <a:t>, як сажа, але з </a:t>
            </a:r>
            <a:r>
              <a:rPr lang="ru-RU" dirty="0" err="1"/>
              <a:t>чудовими</a:t>
            </a:r>
            <a:r>
              <a:rPr lang="ru-RU" dirty="0"/>
              <a:t> </a:t>
            </a:r>
            <a:r>
              <a:rPr lang="ru-RU" dirty="0" err="1"/>
              <a:t>плямами</a:t>
            </a:r>
            <a:r>
              <a:rPr lang="ru-RU" dirty="0"/>
              <a:t> на </a:t>
            </a:r>
            <a:r>
              <a:rPr lang="ru-RU" dirty="0" err="1"/>
              <a:t>хутрі</a:t>
            </a:r>
            <a:r>
              <a:rPr lang="ru-RU" dirty="0"/>
              <a:t>. </a:t>
            </a:r>
            <a:r>
              <a:rPr lang="ru-RU" dirty="0" err="1"/>
              <a:t>Плями</a:t>
            </a:r>
            <a:r>
              <a:rPr lang="ru-RU" dirty="0"/>
              <a:t> </a:t>
            </a:r>
            <a:r>
              <a:rPr lang="ru-RU" dirty="0" err="1"/>
              <a:t>вилискували</a:t>
            </a:r>
            <a:r>
              <a:rPr lang="ru-RU" dirty="0"/>
              <a:t>, як </a:t>
            </a:r>
            <a:r>
              <a:rPr lang="ru-RU" dirty="0" err="1"/>
              <a:t>намальовані</a:t>
            </a:r>
            <a:r>
              <a:rPr lang="ru-RU" dirty="0"/>
              <a:t>. </a:t>
            </a:r>
            <a:r>
              <a:rPr lang="ru-RU" dirty="0" err="1"/>
              <a:t>Багіра</a:t>
            </a:r>
            <a:r>
              <a:rPr lang="ru-RU" dirty="0"/>
              <a:t> </a:t>
            </a:r>
            <a:r>
              <a:rPr lang="ru-RU" dirty="0" err="1"/>
              <a:t>була</a:t>
            </a:r>
            <a:r>
              <a:rPr lang="ru-RU" dirty="0"/>
              <a:t> хитра, як шакал, </a:t>
            </a:r>
            <a:r>
              <a:rPr lang="ru-RU" dirty="0" err="1"/>
              <a:t>смілива</a:t>
            </a:r>
            <a:r>
              <a:rPr lang="ru-RU" dirty="0"/>
              <a:t>, як дикий буйвол, </a:t>
            </a:r>
            <a:r>
              <a:rPr lang="ru-RU" dirty="0" err="1"/>
              <a:t>нестримна</a:t>
            </a:r>
            <a:r>
              <a:rPr lang="ru-RU" dirty="0"/>
              <a:t>, як поранений слон. Та голос у </a:t>
            </a:r>
            <a:r>
              <a:rPr lang="ru-RU" dirty="0" err="1"/>
              <a:t>неї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солодший</a:t>
            </a:r>
            <a:r>
              <a:rPr lang="ru-RU" dirty="0"/>
              <a:t> за дикий мед, шерсть – </a:t>
            </a:r>
            <a:r>
              <a:rPr lang="ru-RU" dirty="0" err="1"/>
              <a:t>м’якша</a:t>
            </a:r>
            <a:r>
              <a:rPr lang="ru-RU" dirty="0"/>
              <a:t> за пух.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лискучою</a:t>
            </a:r>
            <a:r>
              <a:rPr lang="ru-RU" dirty="0"/>
              <a:t> шерстю </a:t>
            </a:r>
            <a:r>
              <a:rPr lang="ru-RU" dirty="0" err="1"/>
              <a:t>шовковистого</a:t>
            </a:r>
            <a:r>
              <a:rPr lang="ru-RU" dirty="0"/>
              <a:t> </a:t>
            </a:r>
            <a:r>
              <a:rPr lang="ru-RU" dirty="0" err="1"/>
              <a:t>підборіддя</a:t>
            </a:r>
            <a:r>
              <a:rPr lang="ru-RU" dirty="0"/>
              <a:t> </a:t>
            </a:r>
            <a:r>
              <a:rPr lang="ru-RU" dirty="0" err="1"/>
              <a:t>пантери</a:t>
            </a:r>
            <a:r>
              <a:rPr lang="ru-RU" dirty="0"/>
              <a:t> </a:t>
            </a:r>
            <a:r>
              <a:rPr lang="ru-RU" dirty="0" err="1"/>
              <a:t>ховалася</a:t>
            </a:r>
            <a:r>
              <a:rPr lang="ru-RU" dirty="0"/>
              <a:t> невелика </a:t>
            </a:r>
            <a:r>
              <a:rPr lang="ru-RU" dirty="0" err="1"/>
              <a:t>лисина</a:t>
            </a:r>
            <a:r>
              <a:rPr lang="ru-RU" dirty="0"/>
              <a:t>. Лише </a:t>
            </a:r>
            <a:r>
              <a:rPr lang="ru-RU" dirty="0" err="1"/>
              <a:t>улюбленець</a:t>
            </a:r>
            <a:r>
              <a:rPr lang="ru-RU" dirty="0"/>
              <a:t> </a:t>
            </a:r>
            <a:r>
              <a:rPr lang="ru-RU" dirty="0" err="1"/>
              <a:t>пантери</a:t>
            </a:r>
            <a:r>
              <a:rPr lang="ru-RU" dirty="0"/>
              <a:t> </a:t>
            </a:r>
            <a:r>
              <a:rPr lang="ru-RU" dirty="0" err="1"/>
              <a:t>Мауглі</a:t>
            </a:r>
            <a:r>
              <a:rPr lang="ru-RU" dirty="0"/>
              <a:t> знав, </a:t>
            </a:r>
            <a:r>
              <a:rPr lang="ru-RU" dirty="0" err="1"/>
              <a:t>що</a:t>
            </a:r>
            <a:r>
              <a:rPr lang="ru-RU" dirty="0"/>
              <a:t> то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нашийника</a:t>
            </a:r>
            <a:r>
              <a:rPr lang="ru-RU" dirty="0"/>
              <a:t>. Лише </a:t>
            </a:r>
            <a:r>
              <a:rPr lang="ru-RU" dirty="0" err="1"/>
              <a:t>йому</a:t>
            </a:r>
            <a:r>
              <a:rPr lang="ru-RU" dirty="0"/>
              <a:t> </a:t>
            </a:r>
            <a:r>
              <a:rPr lang="ru-RU" dirty="0" err="1"/>
              <a:t>розповіла</a:t>
            </a:r>
            <a:r>
              <a:rPr lang="ru-RU" dirty="0"/>
              <a:t> </a:t>
            </a:r>
            <a:r>
              <a:rPr lang="ru-RU" dirty="0" err="1"/>
              <a:t>Багіра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народилася</a:t>
            </a:r>
            <a:r>
              <a:rPr lang="ru-RU" dirty="0"/>
              <a:t> вона </a:t>
            </a:r>
            <a:r>
              <a:rPr lang="ru-RU" dirty="0" err="1"/>
              <a:t>поміж</a:t>
            </a:r>
            <a:r>
              <a:rPr lang="ru-RU" dirty="0"/>
              <a:t> людей.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мати</a:t>
            </a:r>
            <a:r>
              <a:rPr lang="ru-RU" dirty="0"/>
              <a:t> померла в </a:t>
            </a:r>
            <a:r>
              <a:rPr lang="ru-RU" dirty="0" err="1"/>
              <a:t>клітці</a:t>
            </a:r>
            <a:r>
              <a:rPr lang="ru-RU" dirty="0"/>
              <a:t> </a:t>
            </a:r>
            <a:r>
              <a:rPr lang="ru-RU" dirty="0" err="1"/>
              <a:t>князівського</a:t>
            </a:r>
            <a:r>
              <a:rPr lang="ru-RU" dirty="0"/>
              <a:t> палацу. </a:t>
            </a:r>
            <a:r>
              <a:rPr lang="ru-RU" dirty="0" err="1"/>
              <a:t>Багіру</a:t>
            </a:r>
            <a:r>
              <a:rPr lang="ru-RU" dirty="0"/>
              <a:t> </a:t>
            </a:r>
            <a:r>
              <a:rPr lang="ru-RU" dirty="0" err="1"/>
              <a:t>годували</a:t>
            </a:r>
            <a:r>
              <a:rPr lang="ru-RU" dirty="0"/>
              <a:t> </a:t>
            </a:r>
            <a:r>
              <a:rPr lang="ru-RU" dirty="0" err="1"/>
              <a:t>крізь</a:t>
            </a:r>
            <a:r>
              <a:rPr lang="ru-RU" dirty="0"/>
              <a:t> </a:t>
            </a:r>
            <a:r>
              <a:rPr lang="ru-RU" dirty="0" err="1" smtClean="0"/>
              <a:t>ґр</a:t>
            </a:r>
            <a:r>
              <a:rPr lang="ru-RU" dirty="0" err="1" smtClean="0"/>
              <a:t>ати</a:t>
            </a:r>
            <a:r>
              <a:rPr lang="ru-RU" dirty="0" smtClean="0"/>
              <a:t> </a:t>
            </a:r>
            <a:r>
              <a:rPr lang="ru-RU" dirty="0"/>
              <a:t>з </a:t>
            </a:r>
            <a:r>
              <a:rPr lang="ru-RU" dirty="0" err="1"/>
              <a:t>залізної</a:t>
            </a:r>
            <a:r>
              <a:rPr lang="ru-RU" dirty="0"/>
              <a:t> миски. Та </a:t>
            </a:r>
            <a:r>
              <a:rPr lang="ru-RU" dirty="0" err="1"/>
              <a:t>однієї</a:t>
            </a:r>
            <a:r>
              <a:rPr lang="ru-RU" dirty="0"/>
              <a:t> </a:t>
            </a:r>
            <a:r>
              <a:rPr lang="ru-RU" dirty="0" err="1"/>
              <a:t>ночі</a:t>
            </a:r>
            <a:r>
              <a:rPr lang="ru-RU" dirty="0"/>
              <a:t> вона </a:t>
            </a:r>
            <a:r>
              <a:rPr lang="ru-RU" dirty="0" err="1"/>
              <a:t>відчула</a:t>
            </a:r>
            <a:r>
              <a:rPr lang="ru-RU" dirty="0"/>
              <a:t> себе </a:t>
            </a:r>
            <a:r>
              <a:rPr lang="ru-RU" dirty="0" err="1"/>
              <a:t>звіром</a:t>
            </a:r>
            <a:r>
              <a:rPr lang="ru-RU" dirty="0"/>
              <a:t>. Лапою </a:t>
            </a:r>
            <a:r>
              <a:rPr lang="ru-RU" dirty="0" err="1"/>
              <a:t>зламала</a:t>
            </a:r>
            <a:r>
              <a:rPr lang="ru-RU" dirty="0"/>
              <a:t> замок і втекла у </a:t>
            </a:r>
            <a:r>
              <a:rPr lang="ru-RU" dirty="0" err="1"/>
              <a:t>джунглі</a:t>
            </a:r>
            <a:r>
              <a:rPr lang="ru-RU" dirty="0"/>
              <a:t>. (За Р. </a:t>
            </a:r>
            <a:r>
              <a:rPr lang="ru-RU" dirty="0" err="1"/>
              <a:t>Кіплінгом</a:t>
            </a:r>
            <a:r>
              <a:rPr lang="ru-RU" dirty="0"/>
              <a:t>.) (97 сл.)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7752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470263"/>
            <a:ext cx="9601196" cy="1254034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Завдання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 smtClean="0"/>
              <a:t>1</a:t>
            </a:r>
            <a:r>
              <a:rPr lang="ru-RU" sz="3600" dirty="0"/>
              <a:t>. </a:t>
            </a:r>
            <a:r>
              <a:rPr lang="ru-RU" sz="3600" dirty="0" err="1"/>
              <a:t>Дібрати</a:t>
            </a:r>
            <a:r>
              <a:rPr lang="ru-RU" sz="3600" dirty="0"/>
              <a:t> </a:t>
            </a:r>
            <a:r>
              <a:rPr lang="ru-RU" sz="3600" dirty="0" err="1"/>
              <a:t>синоніми</a:t>
            </a:r>
            <a:r>
              <a:rPr lang="ru-RU" sz="3600" dirty="0"/>
              <a:t> до </a:t>
            </a:r>
            <a:r>
              <a:rPr lang="ru-RU" sz="3600" dirty="0" err="1"/>
              <a:t>слів</a:t>
            </a:r>
            <a:r>
              <a:rPr lang="ru-RU" sz="3600" dirty="0"/>
              <a:t> </a:t>
            </a:r>
            <a:r>
              <a:rPr lang="ru-RU" sz="3600" dirty="0" err="1" smtClean="0"/>
              <a:t>вилискувати</a:t>
            </a:r>
            <a:r>
              <a:rPr lang="ru-RU" sz="3600" dirty="0" smtClean="0"/>
              <a:t>, </a:t>
            </a:r>
            <a:r>
              <a:rPr lang="ru-RU" sz="3600" dirty="0" err="1" smtClean="0"/>
              <a:t>сміливий</a:t>
            </a:r>
            <a:r>
              <a:rPr lang="ru-RU" sz="3600" dirty="0" smtClean="0"/>
              <a:t>, </a:t>
            </a:r>
            <a:r>
              <a:rPr lang="ru-RU" sz="3600" dirty="0" err="1" smtClean="0"/>
              <a:t>нестримний</a:t>
            </a:r>
            <a:r>
              <a:rPr lang="ru-RU" sz="3600" dirty="0" smtClean="0"/>
              <a:t>. </a:t>
            </a:r>
            <a:br>
              <a:rPr lang="ru-RU" sz="3600" dirty="0" smtClean="0"/>
            </a:br>
            <a:r>
              <a:rPr lang="ru-RU" sz="3600" dirty="0" smtClean="0"/>
              <a:t>2</a:t>
            </a:r>
            <a:r>
              <a:rPr lang="ru-RU" sz="3600" dirty="0"/>
              <a:t>. </a:t>
            </a:r>
            <a:r>
              <a:rPr lang="ru-RU" sz="3600" dirty="0" err="1"/>
              <a:t>Пояснити</a:t>
            </a:r>
            <a:r>
              <a:rPr lang="ru-RU" sz="3600" dirty="0"/>
              <a:t> </a:t>
            </a:r>
            <a:r>
              <a:rPr lang="ru-RU" sz="3600" dirty="0" err="1"/>
              <a:t>написання</a:t>
            </a:r>
            <a:r>
              <a:rPr lang="ru-RU" sz="3600" dirty="0"/>
              <a:t> </a:t>
            </a:r>
            <a:r>
              <a:rPr lang="ru-RU" sz="3600" dirty="0" err="1"/>
              <a:t>слів</a:t>
            </a:r>
            <a:r>
              <a:rPr lang="ru-RU" sz="3600" dirty="0"/>
              <a:t>: </a:t>
            </a:r>
            <a:r>
              <a:rPr lang="ru-RU" sz="3600" dirty="0" err="1" smtClean="0"/>
              <a:t>м’якша</a:t>
            </a:r>
            <a:r>
              <a:rPr lang="ru-RU" sz="3600" dirty="0"/>
              <a:t>, </a:t>
            </a:r>
            <a:r>
              <a:rPr lang="ru-RU" sz="3600" dirty="0" err="1"/>
              <a:t>підборіддя</a:t>
            </a:r>
            <a:r>
              <a:rPr lang="ru-RU" sz="3600" dirty="0"/>
              <a:t>, шерстю.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3. </a:t>
            </a:r>
            <a:r>
              <a:rPr lang="ru-RU" sz="3600" dirty="0" err="1" smtClean="0"/>
              <a:t>Назвати</a:t>
            </a:r>
            <a:r>
              <a:rPr lang="ru-RU" sz="3600" dirty="0" smtClean="0"/>
              <a:t> </a:t>
            </a:r>
            <a:r>
              <a:rPr lang="ru-RU" sz="3600" dirty="0" err="1"/>
              <a:t>вжите</a:t>
            </a:r>
            <a:r>
              <a:rPr lang="ru-RU" sz="3600" dirty="0"/>
              <a:t> в </a:t>
            </a:r>
            <a:r>
              <a:rPr lang="ru-RU" sz="3600" dirty="0" err="1"/>
              <a:t>тексті</a:t>
            </a:r>
            <a:r>
              <a:rPr lang="ru-RU" sz="3600" dirty="0"/>
              <a:t> слово, </a:t>
            </a:r>
            <a:r>
              <a:rPr lang="ru-RU" sz="3600" dirty="0" err="1"/>
              <a:t>що</a:t>
            </a:r>
            <a:r>
              <a:rPr lang="ru-RU" sz="3600" dirty="0"/>
              <a:t> </a:t>
            </a:r>
            <a:r>
              <a:rPr lang="ru-RU" sz="3600" dirty="0" err="1"/>
              <a:t>пишеться</a:t>
            </a:r>
            <a:r>
              <a:rPr lang="ru-RU" sz="3600" dirty="0"/>
              <a:t> з буквою ґ. </a:t>
            </a:r>
          </a:p>
        </p:txBody>
      </p:sp>
    </p:spTree>
    <p:extLst>
      <p:ext uri="{BB962C8B-B14F-4D97-AF65-F5344CB8AC3E}">
        <p14:creationId xmlns:p14="http://schemas.microsoft.com/office/powerpoint/2010/main" val="26373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Відповіді:</a:t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 </a:t>
            </a:r>
            <a:r>
              <a:rPr lang="ru-RU" dirty="0" err="1" smtClean="0"/>
              <a:t>Вилискувати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блищати</a:t>
            </a:r>
            <a:r>
              <a:rPr lang="ru-RU" dirty="0"/>
              <a:t>, </a:t>
            </a:r>
            <a:r>
              <a:rPr lang="ru-RU" dirty="0" err="1"/>
              <a:t>сяяти</a:t>
            </a:r>
            <a:r>
              <a:rPr lang="ru-RU" dirty="0" smtClean="0"/>
              <a:t>), </a:t>
            </a:r>
            <a:r>
              <a:rPr lang="ru-RU" dirty="0" err="1"/>
              <a:t>сміливий</a:t>
            </a:r>
            <a:r>
              <a:rPr lang="ru-RU" dirty="0"/>
              <a:t> (</a:t>
            </a:r>
            <a:r>
              <a:rPr lang="ru-RU" dirty="0" err="1"/>
              <a:t>відважний</a:t>
            </a:r>
            <a:r>
              <a:rPr lang="ru-RU" dirty="0"/>
              <a:t>), </a:t>
            </a:r>
            <a:r>
              <a:rPr lang="ru-RU" dirty="0" err="1"/>
              <a:t>нестримний</a:t>
            </a:r>
            <a:r>
              <a:rPr lang="ru-RU" dirty="0"/>
              <a:t> </a:t>
            </a:r>
            <a:r>
              <a:rPr lang="ru-RU" dirty="0" smtClean="0"/>
              <a:t>(</a:t>
            </a:r>
            <a:br>
              <a:rPr lang="ru-RU" dirty="0" smtClean="0"/>
            </a:br>
            <a:r>
              <a:rPr lang="ru-RU" dirty="0" err="1" smtClean="0"/>
              <a:t>рвучкий</a:t>
            </a:r>
            <a:r>
              <a:rPr lang="ru-RU" dirty="0"/>
              <a:t>, </a:t>
            </a:r>
            <a:r>
              <a:rPr lang="ru-RU" dirty="0" err="1"/>
              <a:t>енергійний</a:t>
            </a:r>
            <a:r>
              <a:rPr lang="ru-RU" dirty="0"/>
              <a:t>).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2. Шерстю – без ь </a:t>
            </a:r>
            <a:r>
              <a:rPr lang="ru-RU" dirty="0" err="1" smtClean="0"/>
              <a:t>між</a:t>
            </a:r>
            <a:r>
              <a:rPr lang="ru-RU" dirty="0" smtClean="0"/>
              <a:t> -</a:t>
            </a:r>
            <a:r>
              <a:rPr lang="ru-RU" dirty="0" err="1" smtClean="0"/>
              <a:t>ст</a:t>
            </a:r>
            <a:r>
              <a:rPr lang="ru-RU" dirty="0" smtClean="0"/>
              <a:t>-, </a:t>
            </a:r>
            <a:r>
              <a:rPr lang="ru-RU" dirty="0" err="1" smtClean="0"/>
              <a:t>м’якша</a:t>
            </a:r>
            <a:r>
              <a:rPr lang="ru-RU" dirty="0" smtClean="0"/>
              <a:t> – апостроф, </a:t>
            </a:r>
            <a:r>
              <a:rPr lang="ru-RU" dirty="0" err="1" smtClean="0"/>
              <a:t>підборіддя</a:t>
            </a:r>
            <a:r>
              <a:rPr lang="ru-RU" dirty="0" smtClean="0"/>
              <a:t> – </a:t>
            </a:r>
            <a:r>
              <a:rPr lang="ru-RU" dirty="0" err="1" smtClean="0"/>
              <a:t>подовження</a:t>
            </a:r>
            <a:r>
              <a:rPr lang="ru-RU" dirty="0" smtClean="0"/>
              <a:t> </a:t>
            </a:r>
            <a:r>
              <a:rPr lang="ru-RU" dirty="0" err="1" smtClean="0"/>
              <a:t>приголосного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3. </a:t>
            </a:r>
            <a:r>
              <a:rPr lang="ru-RU" dirty="0" err="1" smtClean="0"/>
              <a:t>Грати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6814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dirty="0" smtClean="0"/>
              <a:t>Опорні слова для переказування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dirty="0" err="1"/>
              <a:t>хутро</a:t>
            </a:r>
            <a:r>
              <a:rPr lang="ru-RU" sz="5400" dirty="0"/>
              <a:t>, </a:t>
            </a:r>
            <a:r>
              <a:rPr lang="ru-RU" sz="5400" dirty="0" err="1"/>
              <a:t>плями</a:t>
            </a:r>
            <a:r>
              <a:rPr lang="ru-RU" sz="5400" dirty="0"/>
              <a:t>, </a:t>
            </a:r>
            <a:r>
              <a:rPr lang="ru-RU" sz="5400" dirty="0" err="1"/>
              <a:t>намальовані</a:t>
            </a:r>
            <a:r>
              <a:rPr lang="ru-RU" sz="5400" dirty="0"/>
              <a:t>, </a:t>
            </a:r>
            <a:r>
              <a:rPr lang="ru-RU" sz="5400" dirty="0" err="1"/>
              <a:t>нестримна</a:t>
            </a:r>
            <a:r>
              <a:rPr lang="ru-RU" sz="5400" dirty="0"/>
              <a:t>, </a:t>
            </a:r>
            <a:r>
              <a:rPr lang="ru-RU" sz="5400" dirty="0" err="1"/>
              <a:t>лисина</a:t>
            </a:r>
            <a:r>
              <a:rPr lang="ru-RU" sz="5400" dirty="0"/>
              <a:t>, </a:t>
            </a:r>
            <a:r>
              <a:rPr lang="ru-RU" sz="5400" dirty="0" err="1"/>
              <a:t>князівський</a:t>
            </a:r>
            <a:r>
              <a:rPr lang="ru-RU" sz="5400" dirty="0"/>
              <a:t> палац, </a:t>
            </a:r>
            <a:r>
              <a:rPr lang="ru-RU" sz="5400" dirty="0" err="1"/>
              <a:t>відчула</a:t>
            </a:r>
            <a:r>
              <a:rPr lang="ru-RU" sz="5400" dirty="0"/>
              <a:t> себе </a:t>
            </a:r>
            <a:r>
              <a:rPr lang="ru-RU" sz="5400" dirty="0" err="1"/>
              <a:t>звіром</a:t>
            </a:r>
            <a:r>
              <a:rPr lang="ru-RU" sz="5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07882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Художні засоби для опису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7178489"/>
              </p:ext>
            </p:extLst>
          </p:nvPr>
        </p:nvGraphicFramePr>
        <p:xfrm>
          <a:off x="1295400" y="2557463"/>
          <a:ext cx="9601200" cy="3317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5814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Пам’ятка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011680"/>
            <a:ext cx="9601196" cy="3864188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buNone/>
            </a:pPr>
            <a:r>
              <a:rPr lang="uk-UA" altLang="ru-RU" b="1" dirty="0">
                <a:solidFill>
                  <a:srgbClr val="50141B"/>
                </a:solidFill>
              </a:rPr>
              <a:t> </a:t>
            </a:r>
            <a:r>
              <a:rPr lang="uk-UA" altLang="ru-RU" b="1" dirty="0" smtClean="0">
                <a:solidFill>
                  <a:srgbClr val="50141B"/>
                </a:solidFill>
              </a:rPr>
              <a:t>   - </a:t>
            </a:r>
            <a:r>
              <a:rPr lang="uk-UA" altLang="ru-RU" sz="2800" b="1" dirty="0" smtClean="0">
                <a:solidFill>
                  <a:srgbClr val="50141B"/>
                </a:solidFill>
              </a:rPr>
              <a:t>Прочитати </a:t>
            </a:r>
            <a:r>
              <a:rPr lang="uk-UA" altLang="ru-RU" sz="2800" b="1" dirty="0">
                <a:solidFill>
                  <a:srgbClr val="50141B"/>
                </a:solidFill>
              </a:rPr>
              <a:t>уважно текст.</a:t>
            </a:r>
          </a:p>
          <a:p>
            <a:pPr algn="just">
              <a:lnSpc>
                <a:spcPct val="150000"/>
              </a:lnSpc>
              <a:spcBef>
                <a:spcPts val="300"/>
              </a:spcBef>
              <a:buNone/>
            </a:pPr>
            <a:r>
              <a:rPr lang="uk-UA" altLang="ru-RU" sz="2800" b="1" dirty="0">
                <a:solidFill>
                  <a:srgbClr val="50141B"/>
                </a:solidFill>
              </a:rPr>
              <a:t>	- </a:t>
            </a:r>
            <a:r>
              <a:rPr lang="uk-UA" altLang="ru-RU" sz="2800" b="1" dirty="0" smtClean="0">
                <a:solidFill>
                  <a:srgbClr val="50141B"/>
                </a:solidFill>
              </a:rPr>
              <a:t>Визначити </a:t>
            </a:r>
            <a:r>
              <a:rPr lang="uk-UA" altLang="ru-RU" sz="2800" b="1" dirty="0">
                <a:solidFill>
                  <a:srgbClr val="50141B"/>
                </a:solidFill>
              </a:rPr>
              <a:t>тему й основну думку.</a:t>
            </a:r>
          </a:p>
          <a:p>
            <a:pPr algn="just">
              <a:lnSpc>
                <a:spcPct val="150000"/>
              </a:lnSpc>
              <a:spcBef>
                <a:spcPts val="300"/>
              </a:spcBef>
              <a:buNone/>
            </a:pPr>
            <a:r>
              <a:rPr lang="uk-UA" altLang="ru-RU" sz="2800" b="1" dirty="0">
                <a:solidFill>
                  <a:srgbClr val="50141B"/>
                </a:solidFill>
              </a:rPr>
              <a:t>	- </a:t>
            </a:r>
            <a:r>
              <a:rPr lang="uk-UA" altLang="ru-RU" sz="2800" b="1" dirty="0" smtClean="0">
                <a:solidFill>
                  <a:srgbClr val="50141B"/>
                </a:solidFill>
              </a:rPr>
              <a:t>Поділити </a:t>
            </a:r>
            <a:r>
              <a:rPr lang="uk-UA" altLang="ru-RU" sz="2800" b="1" dirty="0">
                <a:solidFill>
                  <a:srgbClr val="50141B"/>
                </a:solidFill>
              </a:rPr>
              <a:t>текст на частини і </a:t>
            </a:r>
            <a:r>
              <a:rPr lang="uk-UA" altLang="ru-RU" sz="2800" b="1" dirty="0" smtClean="0">
                <a:solidFill>
                  <a:srgbClr val="50141B"/>
                </a:solidFill>
              </a:rPr>
              <a:t>дати </a:t>
            </a:r>
            <a:r>
              <a:rPr lang="uk-UA" altLang="ru-RU" sz="2800" b="1" dirty="0">
                <a:solidFill>
                  <a:srgbClr val="50141B"/>
                </a:solidFill>
              </a:rPr>
              <a:t>їм заголовок.</a:t>
            </a:r>
          </a:p>
          <a:p>
            <a:pPr algn="just">
              <a:lnSpc>
                <a:spcPct val="150000"/>
              </a:lnSpc>
              <a:spcBef>
                <a:spcPts val="300"/>
              </a:spcBef>
              <a:buNone/>
            </a:pPr>
            <a:r>
              <a:rPr lang="uk-UA" altLang="ru-RU" sz="2800" b="1" dirty="0">
                <a:solidFill>
                  <a:srgbClr val="50141B"/>
                </a:solidFill>
              </a:rPr>
              <a:t>	- З</a:t>
            </a:r>
            <a:r>
              <a:rPr lang="en-US" altLang="ru-RU" sz="2800" b="1" dirty="0">
                <a:solidFill>
                  <a:srgbClr val="50141B"/>
                </a:solidFill>
              </a:rPr>
              <a:t>’</a:t>
            </a:r>
            <a:r>
              <a:rPr lang="uk-UA" altLang="ru-RU" sz="2800" b="1" dirty="0" smtClean="0">
                <a:solidFill>
                  <a:srgbClr val="50141B"/>
                </a:solidFill>
              </a:rPr>
              <a:t>ясувати </a:t>
            </a:r>
            <a:r>
              <a:rPr lang="uk-UA" altLang="ru-RU" sz="2800" b="1" dirty="0">
                <a:solidFill>
                  <a:srgbClr val="50141B"/>
                </a:solidFill>
              </a:rPr>
              <a:t>значення і правопис незрозумілих слів,</a:t>
            </a:r>
          </a:p>
          <a:p>
            <a:pPr algn="just">
              <a:lnSpc>
                <a:spcPct val="150000"/>
              </a:lnSpc>
              <a:spcBef>
                <a:spcPts val="300"/>
              </a:spcBef>
              <a:buNone/>
            </a:pPr>
            <a:r>
              <a:rPr lang="uk-UA" altLang="ru-RU" sz="2800" b="1" dirty="0">
                <a:solidFill>
                  <a:srgbClr val="50141B"/>
                </a:solidFill>
              </a:rPr>
              <a:t>      розстановку розділових знаків.</a:t>
            </a:r>
          </a:p>
          <a:p>
            <a:pPr algn="just">
              <a:lnSpc>
                <a:spcPct val="150000"/>
              </a:lnSpc>
              <a:spcBef>
                <a:spcPts val="300"/>
              </a:spcBef>
              <a:buNone/>
            </a:pPr>
            <a:r>
              <a:rPr lang="uk-UA" altLang="ru-RU" sz="2800" b="1" dirty="0">
                <a:solidFill>
                  <a:srgbClr val="50141B"/>
                </a:solidFill>
              </a:rPr>
              <a:t>	- </a:t>
            </a:r>
            <a:r>
              <a:rPr lang="uk-UA" altLang="ru-RU" sz="2800" b="1" dirty="0" smtClean="0">
                <a:solidFill>
                  <a:srgbClr val="50141B"/>
                </a:solidFill>
              </a:rPr>
              <a:t>Переказати </a:t>
            </a:r>
            <a:r>
              <a:rPr lang="uk-UA" altLang="ru-RU" sz="2800" b="1" dirty="0">
                <a:solidFill>
                  <a:srgbClr val="50141B"/>
                </a:solidFill>
              </a:rPr>
              <a:t>текст, додержуючись плану.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4527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ОРІЄНТОВНИЙ ПЛАН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/>
              <a:t>1. </a:t>
            </a:r>
            <a:r>
              <a:rPr lang="ru-RU" sz="3600" dirty="0" err="1"/>
              <a:t>Якою</a:t>
            </a:r>
            <a:r>
              <a:rPr lang="ru-RU" sz="3600" dirty="0"/>
              <a:t> </a:t>
            </a:r>
            <a:r>
              <a:rPr lang="ru-RU" sz="3600" dirty="0" err="1"/>
              <a:t>була</a:t>
            </a:r>
            <a:r>
              <a:rPr lang="ru-RU" sz="3600" dirty="0"/>
              <a:t> пантера.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2</a:t>
            </a:r>
            <a:r>
              <a:rPr lang="ru-RU" sz="3600" dirty="0"/>
              <a:t>. </a:t>
            </a:r>
            <a:r>
              <a:rPr lang="ru-RU" sz="3600" dirty="0" err="1"/>
              <a:t>Слід</a:t>
            </a:r>
            <a:r>
              <a:rPr lang="ru-RU" sz="3600" dirty="0"/>
              <a:t> </a:t>
            </a:r>
            <a:r>
              <a:rPr lang="ru-RU" sz="3600" dirty="0" err="1"/>
              <a:t>нашийника</a:t>
            </a:r>
            <a:r>
              <a:rPr lang="ru-RU" sz="3600" dirty="0"/>
              <a:t> на </a:t>
            </a:r>
            <a:r>
              <a:rPr lang="ru-RU" sz="3600" dirty="0" err="1"/>
              <a:t>шовковистому</a:t>
            </a:r>
            <a:r>
              <a:rPr lang="ru-RU" sz="3600" dirty="0"/>
              <a:t> </a:t>
            </a:r>
            <a:r>
              <a:rPr lang="ru-RU" sz="3600" dirty="0" err="1"/>
              <a:t>підборідді</a:t>
            </a:r>
            <a:r>
              <a:rPr lang="ru-RU" sz="3600" dirty="0"/>
              <a:t>.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3</a:t>
            </a:r>
            <a:r>
              <a:rPr lang="ru-RU" sz="3600" dirty="0"/>
              <a:t>. </a:t>
            </a:r>
            <a:r>
              <a:rPr lang="ru-RU" sz="3600" dirty="0" err="1"/>
              <a:t>Що</a:t>
            </a:r>
            <a:r>
              <a:rPr lang="ru-RU" sz="3600" dirty="0"/>
              <a:t> </a:t>
            </a:r>
            <a:r>
              <a:rPr lang="ru-RU" sz="3600" dirty="0" err="1"/>
              <a:t>розповідала</a:t>
            </a:r>
            <a:r>
              <a:rPr lang="ru-RU" sz="3600" dirty="0"/>
              <a:t> </a:t>
            </a:r>
            <a:r>
              <a:rPr lang="ru-RU" sz="3600" dirty="0" err="1"/>
              <a:t>Багіра</a:t>
            </a:r>
            <a:r>
              <a:rPr lang="ru-RU" sz="3600" dirty="0"/>
              <a:t> </a:t>
            </a:r>
            <a:r>
              <a:rPr lang="ru-RU" sz="3600" dirty="0" err="1"/>
              <a:t>своєму</a:t>
            </a:r>
            <a:r>
              <a:rPr lang="ru-RU" sz="3600" dirty="0"/>
              <a:t> </a:t>
            </a:r>
            <a:r>
              <a:rPr lang="ru-RU" sz="3600" dirty="0" err="1"/>
              <a:t>улюбленцеві</a:t>
            </a:r>
            <a:r>
              <a:rPr lang="ru-RU" sz="3600" dirty="0"/>
              <a:t>.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4</a:t>
            </a:r>
            <a:r>
              <a:rPr lang="ru-RU" sz="3600" dirty="0"/>
              <a:t>. </a:t>
            </a:r>
            <a:r>
              <a:rPr lang="ru-RU" sz="3600" dirty="0" err="1"/>
              <a:t>Втеча</a:t>
            </a:r>
            <a:r>
              <a:rPr lang="ru-RU" sz="3600" dirty="0"/>
              <a:t> з </a:t>
            </a:r>
            <a:r>
              <a:rPr lang="ru-RU" sz="3600" dirty="0" err="1" smtClean="0"/>
              <a:t>неволі</a:t>
            </a:r>
            <a:r>
              <a:rPr lang="ru-RU" sz="3600" dirty="0" smtClean="0"/>
              <a:t>.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512902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Словникова робота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uk-UA" sz="4400" dirty="0" smtClean="0"/>
              <a:t>Нестримна - </a:t>
            </a:r>
            <a:r>
              <a:rPr lang="ru-RU" sz="4400" dirty="0" smtClean="0"/>
              <a:t>яка </a:t>
            </a:r>
            <a:r>
              <a:rPr lang="ru-RU" sz="4400" dirty="0"/>
              <a:t>не </a:t>
            </a:r>
            <a:r>
              <a:rPr lang="ru-RU" sz="4400" dirty="0" err="1"/>
              <a:t>знає</a:t>
            </a:r>
            <a:r>
              <a:rPr lang="ru-RU" sz="4400" dirty="0"/>
              <a:t> меж у </a:t>
            </a:r>
            <a:r>
              <a:rPr lang="ru-RU" sz="4400" dirty="0" err="1"/>
              <a:t>чому-небудь</a:t>
            </a:r>
            <a:r>
              <a:rPr lang="ru-RU" sz="4400" dirty="0"/>
              <a:t>; </a:t>
            </a:r>
            <a:r>
              <a:rPr lang="ru-RU" sz="4400" dirty="0" err="1"/>
              <a:t>дуже</a:t>
            </a:r>
            <a:r>
              <a:rPr lang="ru-RU" sz="4400" dirty="0"/>
              <a:t> </a:t>
            </a:r>
            <a:r>
              <a:rPr lang="ru-RU" sz="4400" dirty="0" smtClean="0"/>
              <a:t>сильна</a:t>
            </a:r>
            <a:r>
              <a:rPr lang="uk-UA" sz="4400" dirty="0" smtClean="0"/>
              <a:t/>
            </a:r>
            <a:br>
              <a:rPr lang="uk-UA" sz="4400" dirty="0" smtClean="0"/>
            </a:br>
            <a:r>
              <a:rPr lang="uk-UA" sz="4400" dirty="0" smtClean="0"/>
              <a:t>Джунглі- </a:t>
            </a:r>
            <a:r>
              <a:rPr lang="ru-RU" sz="4400" dirty="0" err="1" smtClean="0"/>
              <a:t>густий</a:t>
            </a:r>
            <a:r>
              <a:rPr lang="ru-RU" sz="4400" dirty="0" smtClean="0"/>
              <a:t> </a:t>
            </a:r>
            <a:r>
              <a:rPr lang="ru-RU" sz="4400" dirty="0"/>
              <a:t>і </a:t>
            </a:r>
            <a:r>
              <a:rPr lang="ru-RU" sz="4400" dirty="0" err="1"/>
              <a:t>непрохідний</a:t>
            </a:r>
            <a:r>
              <a:rPr lang="ru-RU" sz="4400" dirty="0"/>
              <a:t> </a:t>
            </a:r>
            <a:r>
              <a:rPr lang="ru-RU" sz="4400" dirty="0" err="1"/>
              <a:t>тропічний</a:t>
            </a:r>
            <a:r>
              <a:rPr lang="ru-RU" sz="4400" dirty="0"/>
              <a:t> </a:t>
            </a:r>
            <a:r>
              <a:rPr lang="ru-RU" sz="4400" dirty="0" err="1"/>
              <a:t>ліс</a:t>
            </a:r>
            <a:r>
              <a:rPr lang="ru-RU" sz="4400" dirty="0"/>
              <a:t>.</a:t>
            </a:r>
            <a:r>
              <a:rPr lang="uk-UA" sz="4400" dirty="0" smtClean="0"/>
              <a:t/>
            </a:r>
            <a:br>
              <a:rPr lang="uk-UA" sz="4400" dirty="0" smtClean="0"/>
            </a:br>
            <a:r>
              <a:rPr lang="ru-RU" sz="4400" dirty="0" smtClean="0">
                <a:solidFill>
                  <a:schemeClr val="tx1"/>
                </a:solidFill>
              </a:rPr>
              <a:t>Ґ</a:t>
            </a:r>
            <a:r>
              <a:rPr lang="uk-UA" sz="4400" dirty="0" err="1" smtClean="0"/>
              <a:t>рати</a:t>
            </a:r>
            <a:r>
              <a:rPr lang="uk-UA" sz="4400" dirty="0" smtClean="0"/>
              <a:t>- решітка, тюрма.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6670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intermobi.com.ua/wp-content/uploads/1206c9be327faed043ab5f5363960046-400x21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788" y="982132"/>
            <a:ext cx="9485809" cy="48961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6218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2" y="982133"/>
            <a:ext cx="9601196" cy="489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86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2" y="982133"/>
            <a:ext cx="3015341" cy="4893206"/>
          </a:xfrm>
          <a:prstGeom prst="rect">
            <a:avLst/>
          </a:prstGeom>
        </p:spPr>
      </p:pic>
      <p:sp>
        <p:nvSpPr>
          <p:cNvPr id="6" name="AutoShape 4" descr="Какого на самом деле цвета пантера? | VOKRUGSVETA"/>
          <p:cNvSpPr>
            <a:spLocks noGrp="1" noChangeAspect="1" noChangeArrowheads="1"/>
          </p:cNvSpPr>
          <p:nvPr>
            <p:ph type="title"/>
          </p:nvPr>
        </p:nvSpPr>
        <p:spPr bwMode="auto">
          <a:xfrm rot="10800000" flipV="1">
            <a:off x="1295402" y="936413"/>
            <a:ext cx="9601196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endParaRPr lang="ru-RU" dirty="0"/>
          </a:p>
        </p:txBody>
      </p:sp>
      <p:sp>
        <p:nvSpPr>
          <p:cNvPr id="7" name="AutoShape 6" descr="Мужчина хотел почесать животик черной пантере и получил серьезные травмы:  Звери: Из жизни: Lenta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3549" y="982131"/>
            <a:ext cx="3923049" cy="498759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2549" y="982130"/>
            <a:ext cx="3017519" cy="22835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2549" y="3174274"/>
            <a:ext cx="3015341" cy="270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8308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6" descr="Наш Маугли всех подставит - relevant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" y="640081"/>
            <a:ext cx="10894423" cy="54341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6341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err="1" smtClean="0"/>
              <a:t>Домашн</a:t>
            </a:r>
            <a:r>
              <a:rPr lang="uk-UA" sz="5400" dirty="0" smtClean="0"/>
              <a:t>є завдання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5400" dirty="0" smtClean="0"/>
              <a:t>Записати переказ на камеру, надіслати відео. Відео до 2 хвилин.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4112860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125</TotalTime>
  <Words>554</Words>
  <Application>Microsoft Office PowerPoint</Application>
  <PresentationFormat>Широкоэкранный</PresentationFormat>
  <Paragraphs>44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Garamond</vt:lpstr>
      <vt:lpstr>Times New Roman</vt:lpstr>
      <vt:lpstr>Wingdings</vt:lpstr>
      <vt:lpstr>Натуральные материалы</vt:lpstr>
      <vt:lpstr>Докладний переказ художнього тексту розповідного характеру з елементами опису тварини </vt:lpstr>
      <vt:lpstr>Мета:</vt:lpstr>
      <vt:lpstr>Бесіда</vt:lpstr>
      <vt:lpstr>ТИПИ МОВЛЕННЯ</vt:lpstr>
      <vt:lpstr>ОПИС</vt:lpstr>
      <vt:lpstr>Структура опису:</vt:lpstr>
      <vt:lpstr>Багіра</vt:lpstr>
      <vt:lpstr> Завдання</vt:lpstr>
      <vt:lpstr>Відповіді: </vt:lpstr>
      <vt:lpstr>Опорні слова для переказування</vt:lpstr>
      <vt:lpstr>Художні засоби для опису</vt:lpstr>
      <vt:lpstr>Пам’ятка</vt:lpstr>
      <vt:lpstr>ОРІЄНТОВНИЙ ПЛАН</vt:lpstr>
      <vt:lpstr>Словникова робота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Домашнє завдання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Докладний переказ художнього тексту розповідного характеру з елементами опису тварини</dc:title>
  <dc:creator>Наталья</dc:creator>
  <cp:lastModifiedBy>Наталья</cp:lastModifiedBy>
  <cp:revision>11</cp:revision>
  <dcterms:created xsi:type="dcterms:W3CDTF">2021-11-06T07:14:32Z</dcterms:created>
  <dcterms:modified xsi:type="dcterms:W3CDTF">2021-11-08T09:16:27Z</dcterms:modified>
</cp:coreProperties>
</file>