
<file path=[Content_Types].xml><?xml version="1.0" encoding="utf-8"?>
<Types xmlns="http://schemas.openxmlformats.org/package/2006/content-types">
  <Default Extension="jpeg" ContentType="image/jpeg"/>
  <Default Extension="png" ContentType="image/png"/>
  <Default Extension="gif" ContentType="image/gif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handoutMasterIdLst>
    <p:handoutMasterId r:id="rId37"/>
  </p:handoutMasterIdLst>
  <p:sldIdLst>
    <p:sldId id="256" r:id="rId4"/>
    <p:sldId id="257" r:id="rId6"/>
    <p:sldId id="288" r:id="rId7"/>
    <p:sldId id="258" r:id="rId8"/>
    <p:sldId id="260" r:id="rId9"/>
    <p:sldId id="261" r:id="rId10"/>
    <p:sldId id="262" r:id="rId11"/>
    <p:sldId id="263" r:id="rId12"/>
    <p:sldId id="279" r:id="rId13"/>
    <p:sldId id="264" r:id="rId14"/>
    <p:sldId id="280" r:id="rId15"/>
    <p:sldId id="265" r:id="rId16"/>
    <p:sldId id="278" r:id="rId17"/>
    <p:sldId id="281" r:id="rId18"/>
    <p:sldId id="266" r:id="rId19"/>
    <p:sldId id="267" r:id="rId20"/>
    <p:sldId id="269" r:id="rId21"/>
    <p:sldId id="283" r:id="rId22"/>
    <p:sldId id="286" r:id="rId23"/>
    <p:sldId id="284" r:id="rId24"/>
    <p:sldId id="285" r:id="rId25"/>
    <p:sldId id="268" r:id="rId26"/>
    <p:sldId id="282" r:id="rId27"/>
    <p:sldId id="270" r:id="rId28"/>
    <p:sldId id="271" r:id="rId29"/>
    <p:sldId id="272" r:id="rId30"/>
    <p:sldId id="273" r:id="rId31"/>
    <p:sldId id="274" r:id="rId32"/>
    <p:sldId id="275" r:id="rId33"/>
    <p:sldId id="276" r:id="rId34"/>
    <p:sldId id="277" r:id="rId35"/>
    <p:sldId id="287" r:id="rId3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1" autoAdjust="0"/>
    <p:restoredTop sz="94660"/>
  </p:normalViewPr>
  <p:slideViewPr>
    <p:cSldViewPr snapToGrid="0" snapToObjects="1">
      <p:cViewPr varScale="1">
        <p:scale>
          <a:sx n="75" d="100"/>
          <a:sy n="75" d="100"/>
        </p:scale>
        <p:origin x="58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79" d="100"/>
          <a:sy n="79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0" Type="http://schemas.openxmlformats.org/officeDocument/2006/relationships/tableStyles" Target="tableStyles.xml"/><Relationship Id="rId4" Type="http://schemas.openxmlformats.org/officeDocument/2006/relationships/slide" Target="slides/slide1.xml"/><Relationship Id="rId39" Type="http://schemas.openxmlformats.org/officeDocument/2006/relationships/viewProps" Target="viewProps.xml"/><Relationship Id="rId38" Type="http://schemas.openxmlformats.org/officeDocument/2006/relationships/presProps" Target="presProps.xml"/><Relationship Id="rId37" Type="http://schemas.openxmlformats.org/officeDocument/2006/relationships/handoutMaster" Target="handoutMasters/handoutMaster1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9214C1-2863-45BA-A7C5-D5EA3C3D4C30}" type="datetimeFigureOut">
              <a:rPr lang="ko-KR" altLang="en-US" smtClean="0"/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3020B9-F693-4639-BB27-7B1AD87C61AA}" type="slidenum">
              <a:rPr lang="ko-KR" altLang="en-US" smtClean="0"/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563C85-90F6-445D-9B5B-8ABB00FB3043}" type="datetimeFigureOut">
              <a:rPr lang="ko-KR" altLang="en-US" smtClean="0"/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  <a:endParaRPr lang="ko-KR" altLang="en-US"/>
          </a:p>
          <a:p>
            <a:pPr lvl="1"/>
            <a:r>
              <a:rPr lang="ko-KR" altLang="en-US"/>
              <a:t>둘째 수준</a:t>
            </a:r>
            <a:endParaRPr lang="ko-KR" altLang="en-US"/>
          </a:p>
          <a:p>
            <a:pPr lvl="2"/>
            <a:r>
              <a:rPr lang="ko-KR" altLang="en-US"/>
              <a:t>셋째 수준</a:t>
            </a:r>
            <a:endParaRPr lang="ko-KR" altLang="en-US"/>
          </a:p>
          <a:p>
            <a:pPr lvl="3"/>
            <a:r>
              <a:rPr lang="ko-KR" altLang="en-US"/>
              <a:t>넷째 수준</a:t>
            </a:r>
            <a:endParaRPr lang="ko-KR" altLang="en-US"/>
          </a:p>
          <a:p>
            <a:pPr lvl="4"/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B16B34-ED2F-4269-81E8-097D50C90279}" type="slidenum">
              <a:rPr lang="ko-KR" altLang="en-US" smtClean="0"/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B16B34-ED2F-4269-81E8-097D50C90279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ctrTitle" hasCustomPrompt="1"/>
          </p:nvPr>
        </p:nvSpPr>
        <p:spPr>
          <a:xfrm>
            <a:off x="1524000" y="1122680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ko-KR" dirty="0"/>
              <a:t>Edit Title Master Style</a:t>
            </a:r>
            <a:endParaRPr lang="ko-KR" alt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355"/>
            <a:ext cx="9144000" cy="165544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Edit Subtitle Master Style</a:t>
            </a:r>
            <a:endParaRPr lang="ko-KR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835" cy="365760"/>
          </a:xfrm>
        </p:spPr>
        <p:txBody>
          <a:bodyPr/>
          <a:lstStyle/>
          <a:p>
            <a:fld id="{14ED09F3-42FA-4000-BA19-9FDED2BD3142}" type="datetimeFigureOut">
              <a:rPr lang="ko-KR" altLang="en-US" smtClean="0"/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5435" cy="365760"/>
          </a:xfrm>
        </p:spPr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835" cy="365760"/>
          </a:xfrm>
        </p:spPr>
        <p:txBody>
          <a:bodyPr/>
          <a:lstStyle/>
          <a:p>
            <a:fld id="{1D1169E2-93EA-4F50-8F12-231B5AD0A009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6235" cy="1326515"/>
          </a:xfrm>
        </p:spPr>
        <p:txBody>
          <a:bodyPr/>
          <a:lstStyle/>
          <a:p>
            <a:r>
              <a:rPr lang="en-US" altLang="ko-KR" dirty="0"/>
              <a:t>Edit Title Master Style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6235" cy="4352290"/>
          </a:xfrm>
        </p:spPr>
        <p:txBody>
          <a:bodyPr/>
          <a:lstStyle>
            <a:lvl1pPr>
              <a:defRPr/>
            </a:lvl1pPr>
            <a:lvl2pPr>
              <a:defRPr/>
            </a:lvl2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ko-KR" dirty="0"/>
              <a:t>Tap to edit Master text styles</a:t>
            </a:r>
            <a:endParaRPr lang="ko-KR" altLang="en-US" dirty="0"/>
          </a:p>
          <a:p>
            <a:pPr lvl="1"/>
            <a:r>
              <a:rPr lang="en-US" altLang="ko-KR" dirty="0"/>
              <a:t>Second level</a:t>
            </a:r>
            <a:endParaRPr lang="ko-KR" altLang="en-US" dirty="0"/>
          </a:p>
          <a:p>
            <a:pPr lvl="2"/>
            <a:r>
              <a:rPr lang="en-US" altLang="ko-KR" dirty="0"/>
              <a:t>Level 3</a:t>
            </a:r>
            <a:endParaRPr lang="ko-KR" altLang="en-US" dirty="0"/>
          </a:p>
          <a:p>
            <a:pPr lvl="3"/>
            <a:r>
              <a:rPr lang="en-US" altLang="ko-KR" dirty="0"/>
              <a:t>Fourth level</a:t>
            </a:r>
            <a:endParaRPr lang="ko-KR" altLang="en-US" dirty="0"/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835" cy="365760"/>
          </a:xfrm>
        </p:spPr>
        <p:txBody>
          <a:bodyPr/>
          <a:lstStyle/>
          <a:p>
            <a:fld id="{14ED09F3-42FA-4000-BA19-9FDED2BD3142}" type="datetimeFigureOut">
              <a:rPr lang="ko-KR" altLang="en-US" smtClean="0"/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5435" cy="36576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835" cy="365760"/>
          </a:xfrm>
        </p:spPr>
        <p:txBody>
          <a:bodyPr/>
          <a:lstStyle/>
          <a:p>
            <a:fld id="{1D1169E2-93EA-4F50-8F12-231B5AD0A009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title" hasCustomPrompt="1"/>
          </p:nvPr>
        </p:nvSpPr>
        <p:spPr>
          <a:xfrm>
            <a:off x="831850" y="1710055"/>
            <a:ext cx="10515600" cy="285242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ko-KR" dirty="0"/>
              <a:t>Edit Subtitle Master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780"/>
            <a:ext cx="10515600" cy="149987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ko-KR" dirty="0"/>
              <a:t>Edit Subtitle Master Style</a:t>
            </a:r>
            <a:endParaRPr lang="ko-KR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835" cy="365760"/>
          </a:xfrm>
        </p:spPr>
        <p:txBody>
          <a:bodyPr/>
          <a:lstStyle/>
          <a:p>
            <a:fld id="{14ED09F3-42FA-4000-BA19-9FDED2BD3142}" type="datetimeFigureOut">
              <a:rPr lang="ko-KR" altLang="en-US" smtClean="0"/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5435" cy="36576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835" cy="365760"/>
          </a:xfrm>
        </p:spPr>
        <p:txBody>
          <a:bodyPr/>
          <a:lstStyle/>
          <a:p>
            <a:fld id="{1D1169E2-93EA-4F50-8F12-231B5AD0A009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6235" cy="1326515"/>
          </a:xfrm>
        </p:spPr>
        <p:txBody>
          <a:bodyPr/>
          <a:lstStyle/>
          <a:p>
            <a:r>
              <a:rPr lang="en-US" altLang="ko-KR" dirty="0"/>
              <a:t>Edit Title Master Style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655"/>
          </a:xfrm>
        </p:spPr>
        <p:txBody>
          <a:bodyPr/>
          <a:lstStyle>
            <a:lvl1pPr>
              <a:defRPr/>
            </a:lvl1pPr>
            <a:lvl2pPr>
              <a:defRPr/>
            </a:lvl2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ko-KR" dirty="0"/>
              <a:t>Tap to edit Master text Styles</a:t>
            </a:r>
            <a:endParaRPr lang="ko-KR" altLang="en-US" dirty="0"/>
          </a:p>
          <a:p>
            <a:pPr lvl="1"/>
            <a:r>
              <a:rPr lang="en-US" altLang="ko-KR" dirty="0"/>
              <a:t>Second level</a:t>
            </a:r>
            <a:endParaRPr lang="ko-KR" altLang="en-US" dirty="0"/>
          </a:p>
          <a:p>
            <a:pPr lvl="2"/>
            <a:r>
              <a:rPr lang="en-US" altLang="ko-KR" dirty="0"/>
              <a:t>Level3</a:t>
            </a:r>
            <a:endParaRPr lang="ko-KR" altLang="en-US" dirty="0"/>
          </a:p>
          <a:p>
            <a:pPr lvl="3"/>
            <a:r>
              <a:rPr lang="en-US" altLang="ko-KR" dirty="0"/>
              <a:t>Fourth level</a:t>
            </a:r>
            <a:endParaRPr lang="ko-KR" altLang="en-US" dirty="0"/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655"/>
          </a:xfrm>
        </p:spPr>
        <p:txBody>
          <a:bodyPr/>
          <a:lstStyle>
            <a:lvl1pPr>
              <a:defRPr/>
            </a:lvl1pPr>
            <a:lvl2pPr>
              <a:defRPr/>
            </a:lvl2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ko-KR" dirty="0"/>
              <a:t>Tap to edit Master text styles</a:t>
            </a:r>
            <a:endParaRPr lang="ko-KR" altLang="en-US" dirty="0"/>
          </a:p>
          <a:p>
            <a:pPr lvl="1"/>
            <a:r>
              <a:rPr lang="en-US" altLang="ko-KR" dirty="0"/>
              <a:t>Second level</a:t>
            </a:r>
            <a:endParaRPr lang="ko-KR" altLang="en-US" dirty="0"/>
          </a:p>
          <a:p>
            <a:pPr lvl="2"/>
            <a:r>
              <a:rPr lang="en-US" altLang="ko-KR" dirty="0"/>
              <a:t>Level3</a:t>
            </a:r>
            <a:endParaRPr lang="ko-KR" altLang="en-US" dirty="0"/>
          </a:p>
          <a:p>
            <a:pPr lvl="3"/>
            <a:r>
              <a:rPr lang="en-US" altLang="ko-KR" dirty="0"/>
              <a:t>Fourth level</a:t>
            </a:r>
            <a:endParaRPr lang="ko-KR" altLang="en-US" dirty="0"/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835" cy="365760"/>
          </a:xfrm>
        </p:spPr>
        <p:txBody>
          <a:bodyPr/>
          <a:lstStyle/>
          <a:p>
            <a:fld id="{14ED09F3-42FA-4000-BA19-9FDED2BD3142}" type="datetimeFigureOut">
              <a:rPr lang="ko-KR" altLang="en-US" smtClean="0"/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5435" cy="36576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835" cy="365760"/>
          </a:xfrm>
        </p:spPr>
        <p:txBody>
          <a:bodyPr/>
          <a:lstStyle/>
          <a:p>
            <a:fld id="{1D1169E2-93EA-4F50-8F12-231B5AD0A009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title" hasCustomPrompt="1"/>
          </p:nvPr>
        </p:nvSpPr>
        <p:spPr>
          <a:xfrm>
            <a:off x="840105" y="365125"/>
            <a:ext cx="10515600" cy="1325880"/>
          </a:xfrm>
        </p:spPr>
        <p:txBody>
          <a:bodyPr/>
          <a:lstStyle/>
          <a:p>
            <a:r>
              <a:rPr lang="en-US" altLang="ko-KR" dirty="0"/>
              <a:t>Edit Title Master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40105" y="1681480"/>
            <a:ext cx="5157470" cy="82359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 dirty="0"/>
              <a:t>Edit Subtitle Master Style</a:t>
            </a:r>
            <a:endParaRPr lang="ko-KR" altLang="en-US" dirty="0"/>
          </a:p>
        </p:txBody>
      </p:sp>
      <p:sp>
        <p:nvSpPr>
          <p:cNvPr id="4" name="Text Placeholder 3"/>
          <p:cNvSpPr>
            <a:spLocks noGrp="1"/>
          </p:cNvSpPr>
          <p:nvPr>
            <p:ph sz="half" idx="2" hasCustomPrompt="1"/>
          </p:nvPr>
        </p:nvSpPr>
        <p:spPr>
          <a:xfrm>
            <a:off x="840105" y="2505075"/>
            <a:ext cx="5157470" cy="3684905"/>
          </a:xfrm>
        </p:spPr>
        <p:txBody>
          <a:bodyPr/>
          <a:lstStyle>
            <a:lvl1pPr>
              <a:defRPr/>
            </a:lvl1pPr>
            <a:lvl2pPr>
              <a:defRPr/>
            </a:lvl2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ko-KR" dirty="0"/>
              <a:t>Tap to edit Master text styles</a:t>
            </a:r>
            <a:endParaRPr lang="ko-KR" altLang="en-US" dirty="0"/>
          </a:p>
          <a:p>
            <a:pPr lvl="1"/>
            <a:r>
              <a:rPr lang="en-US" altLang="ko-KR" dirty="0"/>
              <a:t>Second level</a:t>
            </a:r>
            <a:endParaRPr lang="ko-KR" altLang="en-US" dirty="0"/>
          </a:p>
          <a:p>
            <a:pPr lvl="2"/>
            <a:r>
              <a:rPr lang="en-US" altLang="ko-KR" dirty="0"/>
              <a:t>Level3</a:t>
            </a:r>
            <a:endParaRPr lang="ko-KR" altLang="en-US" dirty="0"/>
          </a:p>
          <a:p>
            <a:pPr lvl="3"/>
            <a:r>
              <a:rPr lang="en-US" altLang="ko-KR" dirty="0"/>
              <a:t>Fourth level</a:t>
            </a:r>
            <a:endParaRPr lang="ko-KR" altLang="en-US" dirty="0"/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480"/>
            <a:ext cx="5183505" cy="82359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 dirty="0"/>
              <a:t>Edit Subtitle Master Style</a:t>
            </a:r>
            <a:endParaRPr lang="ko-KR" alt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505" cy="3684905"/>
          </a:xfrm>
        </p:spPr>
        <p:txBody>
          <a:bodyPr/>
          <a:lstStyle>
            <a:lvl4pPr>
              <a:defRPr/>
            </a:lvl4pPr>
          </a:lstStyle>
          <a:p>
            <a:pPr lvl="0"/>
            <a:r>
              <a:rPr lang="en-US" altLang="ko-KR" dirty="0"/>
              <a:t>Tapto edit Master text styles</a:t>
            </a:r>
            <a:endParaRPr lang="ko-KR" altLang="en-US" dirty="0"/>
          </a:p>
          <a:p>
            <a:pPr lvl="1"/>
            <a:r>
              <a:rPr lang="en-US" altLang="ko-KR" dirty="0"/>
              <a:t>Second level</a:t>
            </a:r>
            <a:endParaRPr lang="ko-KR" altLang="en-US" dirty="0"/>
          </a:p>
          <a:p>
            <a:pPr lvl="2"/>
            <a:r>
              <a:rPr lang="en-US" altLang="ko-KR" dirty="0"/>
              <a:t>Level3</a:t>
            </a:r>
            <a:endParaRPr lang="ko-KR" altLang="en-US" dirty="0"/>
          </a:p>
          <a:p>
            <a:pPr lvl="3"/>
            <a:r>
              <a:rPr lang="en-US" altLang="ko-KR" dirty="0"/>
              <a:t>Fourth level</a:t>
            </a:r>
            <a:endParaRPr lang="ko-KR" altLang="en-US" dirty="0"/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835" cy="365760"/>
          </a:xfrm>
        </p:spPr>
        <p:txBody>
          <a:bodyPr/>
          <a:lstStyle/>
          <a:p>
            <a:fld id="{14ED09F3-42FA-4000-BA19-9FDED2BD3142}" type="datetimeFigureOut">
              <a:rPr lang="ko-KR" altLang="en-US" smtClean="0"/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5435" cy="36576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835" cy="365760"/>
          </a:xfrm>
        </p:spPr>
        <p:txBody>
          <a:bodyPr/>
          <a:lstStyle/>
          <a:p>
            <a:fld id="{1D1169E2-93EA-4F50-8F12-231B5AD0A009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6235" cy="1326515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ko-KR" dirty="0"/>
              <a:t>Edit Title Master Style</a:t>
            </a:r>
            <a:endParaRPr lang="ko-KR" alt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835" cy="365760"/>
          </a:xfrm>
        </p:spPr>
        <p:txBody>
          <a:bodyPr/>
          <a:lstStyle/>
          <a:p>
            <a:fld id="{14ED09F3-42FA-4000-BA19-9FDED2BD3142}" type="datetimeFigureOut">
              <a:rPr lang="ko-KR" altLang="en-US" smtClean="0"/>
            </a:fld>
            <a:endParaRPr lang="ko-KR" altLang="en-US"/>
          </a:p>
        </p:txBody>
      </p:sp>
      <p:sp>
        <p:nvSpPr>
          <p:cNvPr id="4" name="Footer Placeholde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5435" cy="36576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835" cy="365760"/>
          </a:xfrm>
        </p:spPr>
        <p:txBody>
          <a:bodyPr/>
          <a:lstStyle/>
          <a:p>
            <a:fld id="{1D1169E2-93EA-4F50-8F12-231B5AD0A009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835" cy="365760"/>
          </a:xfrm>
        </p:spPr>
        <p:txBody>
          <a:bodyPr/>
          <a:lstStyle/>
          <a:p>
            <a:fld id="{14ED09F3-42FA-4000-BA19-9FDED2BD3142}" type="datetimeFigureOut">
              <a:rPr lang="ko-KR" altLang="en-US" smtClean="0"/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5435" cy="36576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835" cy="365760"/>
          </a:xfrm>
        </p:spPr>
        <p:txBody>
          <a:bodyPr/>
          <a:lstStyle/>
          <a:p>
            <a:fld id="{1D1169E2-93EA-4F50-8F12-231B5AD0A009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title" hasCustomPrompt="1"/>
          </p:nvPr>
        </p:nvSpPr>
        <p:spPr>
          <a:xfrm>
            <a:off x="840105" y="457200"/>
            <a:ext cx="393192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ko-KR" dirty="0"/>
              <a:t>Edit Sub title Master Style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3505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 dirty="0"/>
              <a:t>Tap to edit Master text styles</a:t>
            </a:r>
            <a:endParaRPr lang="ko-KR" altLang="en-US" dirty="0"/>
          </a:p>
          <a:p>
            <a:pPr lvl="1"/>
            <a:r>
              <a:rPr lang="en-US" altLang="ko-KR" dirty="0"/>
              <a:t>Second level</a:t>
            </a:r>
            <a:endParaRPr lang="ko-KR" altLang="en-US" dirty="0"/>
          </a:p>
          <a:p>
            <a:pPr lvl="2"/>
            <a:r>
              <a:rPr lang="en-US" altLang="ko-KR" dirty="0"/>
              <a:t>Level3</a:t>
            </a:r>
            <a:endParaRPr lang="ko-KR" altLang="en-US" dirty="0"/>
          </a:p>
          <a:p>
            <a:pPr lvl="3"/>
            <a:r>
              <a:rPr lang="en-US" altLang="ko-KR" dirty="0"/>
              <a:t>Fourth level</a:t>
            </a:r>
            <a:endParaRPr lang="ko-KR" altLang="en-US" dirty="0"/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40105" y="2057400"/>
            <a:ext cx="3931920" cy="381190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ko-KR" dirty="0"/>
              <a:t>Edit Subtitle Master Style</a:t>
            </a:r>
            <a:endParaRPr lang="ko-KR" alt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835" cy="365760"/>
          </a:xfrm>
        </p:spPr>
        <p:txBody>
          <a:bodyPr/>
          <a:lstStyle/>
          <a:p>
            <a:fld id="{14ED09F3-42FA-4000-BA19-9FDED2BD3142}" type="datetimeFigureOut">
              <a:rPr lang="ko-KR" altLang="en-US" smtClean="0"/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5435" cy="36576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835" cy="365760"/>
          </a:xfrm>
        </p:spPr>
        <p:txBody>
          <a:bodyPr/>
          <a:lstStyle/>
          <a:p>
            <a:fld id="{1D1169E2-93EA-4F50-8F12-231B5AD0A009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title" hasCustomPrompt="1"/>
          </p:nvPr>
        </p:nvSpPr>
        <p:spPr>
          <a:xfrm>
            <a:off x="840105" y="457200"/>
            <a:ext cx="393192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ko-KR" dirty="0"/>
              <a:t>Edit Subtitle Master Style</a:t>
            </a:r>
            <a:endParaRPr lang="ko-KR" alt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183505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Picture</a:t>
            </a:r>
            <a:endParaRPr lang="ko-KR" alt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40105" y="2057400"/>
            <a:ext cx="3931920" cy="381190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ko-KR" dirty="0"/>
              <a:t>Edit Subtitle Master Style</a:t>
            </a:r>
            <a:endParaRPr lang="ko-KR" alt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835" cy="365760"/>
          </a:xfrm>
        </p:spPr>
        <p:txBody>
          <a:bodyPr/>
          <a:lstStyle/>
          <a:p>
            <a:fld id="{14ED09F3-42FA-4000-BA19-9FDED2BD3142}" type="datetimeFigureOut">
              <a:rPr lang="ko-KR" altLang="en-US" smtClean="0"/>
            </a:fld>
            <a:endParaRPr lang="ko-KR" altLang="en-US"/>
          </a:p>
        </p:txBody>
      </p:sp>
      <p:sp>
        <p:nvSpPr>
          <p:cNvPr id="6" name="Footer Placeholder 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5435" cy="36576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835" cy="365760"/>
          </a:xfrm>
        </p:spPr>
        <p:txBody>
          <a:bodyPr/>
          <a:lstStyle/>
          <a:p>
            <a:fld id="{1D1169E2-93EA-4F50-8F12-231B5AD0A009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6235" cy="1326515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ko-KR" dirty="0"/>
              <a:t>Edit Title Master Style</a:t>
            </a:r>
            <a:endParaRPr lang="ko-KR" alt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6235" cy="435229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ko-KR" dirty="0"/>
              <a:t>Tap to edit Master text</a:t>
            </a:r>
            <a:endParaRPr lang="ko-KR" altLang="en-US" dirty="0"/>
          </a:p>
          <a:p>
            <a:pPr lvl="1"/>
            <a:r>
              <a:rPr lang="en-US" altLang="ko-KR" dirty="0"/>
              <a:t>Second level</a:t>
            </a:r>
            <a:endParaRPr lang="ko-KR" altLang="en-US" dirty="0"/>
          </a:p>
          <a:p>
            <a:pPr lvl="2"/>
            <a:r>
              <a:rPr lang="en-US" altLang="ko-KR" dirty="0"/>
              <a:t>Level3</a:t>
            </a:r>
            <a:endParaRPr lang="ko-KR" altLang="en-US" dirty="0"/>
          </a:p>
          <a:p>
            <a:pPr lvl="3"/>
            <a:r>
              <a:rPr lang="en-US" altLang="ko-KR" dirty="0"/>
              <a:t>Fourth level</a:t>
            </a:r>
            <a:endParaRPr lang="ko-KR" altLang="en-US" dirty="0"/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835" cy="365760"/>
          </a:xfrm>
        </p:spPr>
        <p:txBody>
          <a:bodyPr/>
          <a:lstStyle/>
          <a:p>
            <a:fld id="{14ED09F3-42FA-4000-BA19-9FDED2BD3142}" type="datetimeFigureOut">
              <a:rPr lang="ko-KR" altLang="en-US" smtClean="0"/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5435" cy="36576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835" cy="365760"/>
          </a:xfrm>
        </p:spPr>
        <p:txBody>
          <a:bodyPr/>
          <a:lstStyle/>
          <a:p>
            <a:fld id="{1D1169E2-93EA-4F50-8F12-231B5AD0A009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2155"/>
          </a:xfrm>
        </p:spPr>
        <p:txBody>
          <a:bodyPr vert="eaVert"/>
          <a:lstStyle/>
          <a:p>
            <a:r>
              <a:rPr lang="en-US" altLang="ko-KR" dirty="0"/>
              <a:t>Edit Subtitle Master Style</a:t>
            </a:r>
            <a:endParaRPr lang="ko-KR" alt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2155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ko-KR" dirty="0"/>
              <a:t>Tap to edit Master text</a:t>
            </a:r>
            <a:endParaRPr lang="ko-KR" altLang="en-US" dirty="0"/>
          </a:p>
          <a:p>
            <a:pPr lvl="1"/>
            <a:r>
              <a:rPr lang="en-US" altLang="ko-KR" dirty="0"/>
              <a:t>Second level</a:t>
            </a:r>
            <a:endParaRPr lang="ko-KR" altLang="en-US" dirty="0"/>
          </a:p>
          <a:p>
            <a:pPr lvl="2"/>
            <a:r>
              <a:rPr lang="en-US" altLang="ko-KR" dirty="0"/>
              <a:t>Level3</a:t>
            </a:r>
            <a:endParaRPr lang="ko-KR" altLang="en-US" dirty="0"/>
          </a:p>
          <a:p>
            <a:pPr lvl="3"/>
            <a:r>
              <a:rPr lang="en-US" altLang="ko-KR" dirty="0"/>
              <a:t>Fourth level</a:t>
            </a:r>
            <a:endParaRPr lang="ko-KR" altLang="en-US" dirty="0"/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835" cy="365760"/>
          </a:xfrm>
        </p:spPr>
        <p:txBody>
          <a:bodyPr/>
          <a:lstStyle/>
          <a:p>
            <a:fld id="{14ED09F3-42FA-4000-BA19-9FDED2BD3142}" type="datetimeFigureOut">
              <a:rPr lang="ko-KR" altLang="en-US" smtClean="0"/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5435" cy="36576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835" cy="365760"/>
          </a:xfrm>
        </p:spPr>
        <p:txBody>
          <a:bodyPr/>
          <a:lstStyle/>
          <a:p>
            <a:fld id="{1D1169E2-93EA-4F50-8F12-231B5AD0A009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/>
          <p:nvPr>
            <p:ph type="ctrTitle" hasCustomPrompt="1"/>
          </p:nvPr>
        </p:nvSpPr>
        <p:spPr>
          <a:xfrm>
            <a:off x="1524000" y="1122680"/>
            <a:ext cx="9144635" cy="2388235"/>
          </a:xfrm>
          <a:prstGeom prst="rect">
            <a:avLst/>
          </a:prstGeom>
        </p:spPr>
        <p:txBody>
          <a:bodyPr vert="horz" wrap="square" lIns="91440" tIns="45720" rIns="91440" bIns="45720" anchor="b">
            <a:normAutofit/>
          </a:bodyPr>
          <a:lstStyle/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altLang="ko-KR" sz="180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</a:rPr>
              <a:t>Edit Title Master Style</a:t>
            </a:r>
            <a:endParaRPr lang="ko-KR" altLang="en-US" sz="1800">
              <a:solidFill>
                <a:schemeClr val="tx1"/>
              </a:solidFill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3" name="Подзаголовок 2"/>
          <p:cNvSpPr txBox="1"/>
          <p:nvPr>
            <p:ph type="subTitle" hasCustomPrompt="1"/>
          </p:nvPr>
        </p:nvSpPr>
        <p:spPr>
          <a:xfrm>
            <a:off x="1524000" y="3602355"/>
            <a:ext cx="9144635" cy="1656080"/>
          </a:xfrm>
          <a:prstGeom prst="rect">
            <a:avLst/>
          </a:prstGeom>
        </p:spPr>
        <p:txBody>
          <a:bodyPr vert="horz" wrap="square" lIns="91440" tIns="45720" rIns="91440" bIns="45720" anchor="t">
            <a:normAutofit/>
          </a:bodyPr>
          <a:lstStyle/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altLang="ko-KR" sz="180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</a:rPr>
              <a:t>Edit Subtitle Master Style</a:t>
            </a:r>
            <a:endParaRPr lang="ko-KR" altLang="en-US" sz="1800">
              <a:solidFill>
                <a:schemeClr val="tx1"/>
              </a:solidFill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4" name="Дата 3"/>
          <p:cNvSpPr txBox="1"/>
          <p:nvPr>
            <p:ph type="dt"/>
          </p:nvPr>
        </p:nvSpPr>
        <p:spPr>
          <a:xfrm>
            <a:off x="838200" y="6356350"/>
            <a:ext cx="2743835" cy="365760"/>
          </a:xfrm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ko-KR" altLang="en-US" sz="1200">
                <a:latin typeface="Malgun Gothic" panose="020B0503020000020004" charset="-127"/>
                <a:ea typeface="Malgun Gothic" panose="020B0503020000020004" charset="-127"/>
              </a:rPr>
            </a:fld>
            <a:endParaRPr lang="ko-KR" altLang="en-US" sz="1200"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5" name="Нижний колонтитул 4"/>
          <p:cNvSpPr txBox="1"/>
          <p:nvPr>
            <p:ph type="ftr"/>
          </p:nvPr>
        </p:nvSpPr>
        <p:spPr>
          <a:xfrm>
            <a:off x="4038600" y="6356350"/>
            <a:ext cx="4115435" cy="365760"/>
          </a:xfrm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</a:p>
        </p:txBody>
      </p:sp>
      <p:sp>
        <p:nvSpPr>
          <p:cNvPr id="6" name="Номер слайда 5"/>
          <p:cNvSpPr txBox="1"/>
          <p:nvPr>
            <p:ph type="sldNum"/>
          </p:nvPr>
        </p:nvSpPr>
        <p:spPr>
          <a:xfrm>
            <a:off x="8610600" y="6356350"/>
            <a:ext cx="2743835" cy="365760"/>
          </a:xfrm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>
                <a:latin typeface="Malgun Gothic" panose="020B0503020000020004" charset="-127"/>
                <a:ea typeface="Malgun Gothic" panose="020B0503020000020004" charset="-127"/>
              </a:rPr>
            </a:fld>
            <a:endParaRPr lang="en-US" altLang="ko-KR" sz="1200">
              <a:latin typeface="Malgun Gothic" panose="020B0503020000020004" charset="-127"/>
              <a:ea typeface="Malgun Gothic" panose="020B0503020000020004" charset="-127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/>
          <p:nvPr>
            <p:ph type="title" hasCustomPrompt="1"/>
          </p:nvPr>
        </p:nvSpPr>
        <p:spPr>
          <a:xfrm>
            <a:off x="838200" y="365125"/>
            <a:ext cx="10516235" cy="1326515"/>
          </a:xfrm>
          <a:prstGeom prst="rect">
            <a:avLst/>
          </a:prstGeom>
        </p:spPr>
        <p:txBody>
          <a:bodyPr vert="horz" wrap="square" lIns="91440" tIns="45720" rIns="91440" bIns="45720" anchor="ctr">
            <a:normAutofit/>
          </a:bodyPr>
          <a:lstStyle/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altLang="ko-KR" sz="180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</a:rPr>
              <a:t>Edit Title Master Style</a:t>
            </a:r>
            <a:endParaRPr lang="ko-KR" altLang="en-US" sz="1800">
              <a:solidFill>
                <a:schemeClr val="tx1"/>
              </a:solidFill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3" name="Содержимое 2"/>
          <p:cNvSpPr txBox="1"/>
          <p:nvPr>
            <p:ph hasCustomPrompt="1"/>
          </p:nvPr>
        </p:nvSpPr>
        <p:spPr>
          <a:xfrm>
            <a:off x="838200" y="1825625"/>
            <a:ext cx="10516235" cy="4352290"/>
          </a:xfrm>
          <a:prstGeom prst="rect">
            <a:avLst/>
          </a:prstGeom>
        </p:spPr>
        <p:txBody>
          <a:bodyPr vert="horz" wrap="square" lIns="91440" tIns="45720" rIns="91440" bIns="45720" anchor="t">
            <a:normAutofit/>
          </a:bodyPr>
          <a:lstStyle/>
          <a:p>
            <a:pPr marL="228600" indent="-228600" algn="l" defTabSz="914400" eaLnBrk="1" latinLnBrk="1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lang="en-US" altLang="ko-KR" sz="180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</a:rPr>
              <a:t>Tap to edit Master text styles</a:t>
            </a:r>
            <a:endParaRPr lang="ko-KR" altLang="en-US" sz="1800">
              <a:solidFill>
                <a:schemeClr val="tx1"/>
              </a:solidFill>
              <a:latin typeface="Malgun Gothic" panose="020B0503020000020004" charset="-127"/>
              <a:ea typeface="Malgun Gothic" panose="020B0503020000020004" charset="-127"/>
            </a:endParaRPr>
          </a:p>
          <a:p>
            <a:pPr marL="685800" indent="-228600" algn="l" defTabSz="914400" eaLnBrk="1" latin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lang="en-US" altLang="ko-KR" sz="180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</a:rPr>
              <a:t>Second level</a:t>
            </a:r>
            <a:endParaRPr lang="ko-KR" altLang="en-US" sz="1800">
              <a:solidFill>
                <a:schemeClr val="tx1"/>
              </a:solidFill>
              <a:latin typeface="Malgun Gothic" panose="020B0503020000020004" charset="-127"/>
              <a:ea typeface="Malgun Gothic" panose="020B0503020000020004" charset="-127"/>
            </a:endParaRPr>
          </a:p>
          <a:p>
            <a:pPr marL="1143000" indent="-228600" algn="l" defTabSz="914400" eaLnBrk="1" latin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lang="en-US" altLang="ko-KR" sz="180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</a:rPr>
              <a:t>Level 3</a:t>
            </a:r>
            <a:endParaRPr lang="ko-KR" altLang="en-US" sz="1800">
              <a:solidFill>
                <a:schemeClr val="tx1"/>
              </a:solidFill>
              <a:latin typeface="Malgun Gothic" panose="020B0503020000020004" charset="-127"/>
              <a:ea typeface="Malgun Gothic" panose="020B0503020000020004" charset="-127"/>
            </a:endParaRPr>
          </a:p>
          <a:p>
            <a:pPr marL="1600200" indent="-228600" algn="l" defTabSz="914400" eaLnBrk="1" latin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lang="en-US" altLang="ko-KR" sz="180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</a:rPr>
              <a:t>Fourth level</a:t>
            </a:r>
            <a:endParaRPr lang="ko-KR" altLang="en-US" sz="1800">
              <a:solidFill>
                <a:schemeClr val="tx1"/>
              </a:solidFill>
              <a:latin typeface="Malgun Gothic" panose="020B0503020000020004" charset="-127"/>
              <a:ea typeface="Malgun Gothic" panose="020B0503020000020004" charset="-127"/>
            </a:endParaRPr>
          </a:p>
          <a:p>
            <a:pPr marL="2057400" indent="-228600" algn="l" defTabSz="914400" eaLnBrk="1" latin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lang="en-US" altLang="ko-KR" sz="180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</a:rPr>
              <a:t>Fifth level</a:t>
            </a:r>
            <a:endParaRPr lang="ko-KR" altLang="en-US" sz="1800">
              <a:solidFill>
                <a:schemeClr val="tx1"/>
              </a:solidFill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4" name="Дата 3"/>
          <p:cNvSpPr txBox="1"/>
          <p:nvPr>
            <p:ph type="dt"/>
          </p:nvPr>
        </p:nvSpPr>
        <p:spPr>
          <a:xfrm>
            <a:off x="838200" y="6356350"/>
            <a:ext cx="2743835" cy="365760"/>
          </a:xfrm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ko-KR" altLang="en-US" sz="1200">
                <a:latin typeface="Malgun Gothic" panose="020B0503020000020004" charset="-127"/>
                <a:ea typeface="Malgun Gothic" panose="020B0503020000020004" charset="-127"/>
              </a:rPr>
            </a:fld>
            <a:endParaRPr lang="ko-KR" altLang="en-US" sz="1200"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5" name="Нижний колонтитул 4"/>
          <p:cNvSpPr txBox="1"/>
          <p:nvPr>
            <p:ph type="ftr"/>
          </p:nvPr>
        </p:nvSpPr>
        <p:spPr>
          <a:xfrm>
            <a:off x="4038600" y="6356350"/>
            <a:ext cx="4115435" cy="365760"/>
          </a:xfrm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</a:p>
        </p:txBody>
      </p:sp>
      <p:sp>
        <p:nvSpPr>
          <p:cNvPr id="6" name="Номер слайда 5"/>
          <p:cNvSpPr txBox="1"/>
          <p:nvPr>
            <p:ph type="sldNum"/>
          </p:nvPr>
        </p:nvSpPr>
        <p:spPr>
          <a:xfrm>
            <a:off x="8610600" y="6356350"/>
            <a:ext cx="2743835" cy="365760"/>
          </a:xfrm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>
                <a:latin typeface="Malgun Gothic" panose="020B0503020000020004" charset="-127"/>
                <a:ea typeface="Malgun Gothic" panose="020B0503020000020004" charset="-127"/>
              </a:rPr>
            </a:fld>
            <a:endParaRPr lang="en-US" altLang="ko-KR" sz="1200">
              <a:latin typeface="Malgun Gothic" panose="020B0503020000020004" charset="-127"/>
              <a:ea typeface="Malgun Gothic" panose="020B0503020000020004" charset="-127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/>
          <p:nvPr>
            <p:ph type="title" hasCustomPrompt="1"/>
          </p:nvPr>
        </p:nvSpPr>
        <p:spPr>
          <a:xfrm>
            <a:off x="831850" y="1710055"/>
            <a:ext cx="10516235" cy="2853055"/>
          </a:xfrm>
          <a:prstGeom prst="rect">
            <a:avLst/>
          </a:prstGeom>
        </p:spPr>
        <p:txBody>
          <a:bodyPr vert="horz" wrap="square" lIns="91440" tIns="45720" rIns="91440" bIns="45720" anchor="b">
            <a:normAutofit/>
          </a:bodyPr>
          <a:lstStyle/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altLang="ko-KR" sz="180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</a:rPr>
              <a:t>Edit Subtitle Master Style</a:t>
            </a:r>
            <a:endParaRPr lang="ko-KR" altLang="en-US" sz="1800">
              <a:solidFill>
                <a:schemeClr val="tx1"/>
              </a:solidFill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3" name="Текст 2"/>
          <p:cNvSpPr txBox="1"/>
          <p:nvPr>
            <p:ph type="body" hasCustomPrompt="1"/>
          </p:nvPr>
        </p:nvSpPr>
        <p:spPr>
          <a:xfrm>
            <a:off x="831850" y="4589780"/>
            <a:ext cx="10516235" cy="1500505"/>
          </a:xfrm>
          <a:prstGeom prst="rect">
            <a:avLst/>
          </a:prstGeom>
        </p:spPr>
        <p:txBody>
          <a:bodyPr vert="horz" wrap="square" lIns="91440" tIns="45720" rIns="91440" bIns="45720" anchor="t">
            <a:normAutofit/>
          </a:bodyPr>
          <a:lstStyle/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altLang="ko-KR" sz="180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</a:rPr>
              <a:t>Edit Subtitle Master Style</a:t>
            </a:r>
            <a:endParaRPr lang="ko-KR" altLang="en-US" sz="1800">
              <a:solidFill>
                <a:schemeClr val="tx1"/>
              </a:solidFill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4" name="Дата 3"/>
          <p:cNvSpPr txBox="1"/>
          <p:nvPr>
            <p:ph type="dt"/>
          </p:nvPr>
        </p:nvSpPr>
        <p:spPr>
          <a:xfrm>
            <a:off x="838200" y="6356350"/>
            <a:ext cx="2743835" cy="365760"/>
          </a:xfrm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ko-KR" altLang="en-US" sz="1200">
                <a:latin typeface="Malgun Gothic" panose="020B0503020000020004" charset="-127"/>
                <a:ea typeface="Malgun Gothic" panose="020B0503020000020004" charset="-127"/>
              </a:rPr>
            </a:fld>
            <a:endParaRPr lang="ko-KR" altLang="en-US" sz="1200"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5" name="Нижний колонтитул 4"/>
          <p:cNvSpPr txBox="1"/>
          <p:nvPr>
            <p:ph type="ftr"/>
          </p:nvPr>
        </p:nvSpPr>
        <p:spPr>
          <a:xfrm>
            <a:off x="4038600" y="6356350"/>
            <a:ext cx="4115435" cy="365760"/>
          </a:xfrm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</a:p>
        </p:txBody>
      </p:sp>
      <p:sp>
        <p:nvSpPr>
          <p:cNvPr id="6" name="Номер слайда 5"/>
          <p:cNvSpPr txBox="1"/>
          <p:nvPr>
            <p:ph type="sldNum"/>
          </p:nvPr>
        </p:nvSpPr>
        <p:spPr>
          <a:xfrm>
            <a:off x="8610600" y="6356350"/>
            <a:ext cx="2743835" cy="365760"/>
          </a:xfrm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>
                <a:latin typeface="Malgun Gothic" panose="020B0503020000020004" charset="-127"/>
                <a:ea typeface="Malgun Gothic" panose="020B0503020000020004" charset="-127"/>
              </a:rPr>
            </a:fld>
            <a:endParaRPr lang="en-US" altLang="ko-KR" sz="1200">
              <a:latin typeface="Malgun Gothic" panose="020B0503020000020004" charset="-127"/>
              <a:ea typeface="Malgun Gothic" panose="020B0503020000020004" charset="-127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/>
          <p:nvPr>
            <p:ph type="title" hasCustomPrompt="1"/>
          </p:nvPr>
        </p:nvSpPr>
        <p:spPr>
          <a:xfrm>
            <a:off x="838200" y="365125"/>
            <a:ext cx="10516235" cy="1326515"/>
          </a:xfrm>
          <a:prstGeom prst="rect">
            <a:avLst/>
          </a:prstGeom>
        </p:spPr>
        <p:txBody>
          <a:bodyPr vert="horz" wrap="square" lIns="91440" tIns="45720" rIns="91440" bIns="45720" anchor="ctr">
            <a:normAutofit/>
          </a:bodyPr>
          <a:lstStyle/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altLang="ko-KR" sz="180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</a:rPr>
              <a:t>Edit Title Master Style</a:t>
            </a:r>
            <a:endParaRPr lang="ko-KR" altLang="en-US" sz="1800">
              <a:solidFill>
                <a:schemeClr val="tx1"/>
              </a:solidFill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3" name="Содержимое 2"/>
          <p:cNvSpPr txBox="1"/>
          <p:nvPr>
            <p:ph hasCustomPrompt="1"/>
          </p:nvPr>
        </p:nvSpPr>
        <p:spPr>
          <a:xfrm>
            <a:off x="838200" y="1825625"/>
            <a:ext cx="5182235" cy="4352290"/>
          </a:xfrm>
          <a:prstGeom prst="rect">
            <a:avLst/>
          </a:prstGeom>
        </p:spPr>
        <p:txBody>
          <a:bodyPr vert="horz" wrap="square" lIns="91440" tIns="45720" rIns="91440" bIns="45720" anchor="t">
            <a:normAutofit/>
          </a:bodyPr>
          <a:lstStyle/>
          <a:p>
            <a:pPr marL="228600" indent="-228600" algn="l" defTabSz="914400" eaLnBrk="1" latinLnBrk="1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Segoe UI" panose="020B0502040204020203"/>
              <a:buChar char="•"/>
            </a:pPr>
            <a:r>
              <a:rPr lang="en-US" altLang="ko-KR" sz="180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</a:rPr>
              <a:t>Tap to edit Master text Styles</a:t>
            </a:r>
            <a:endParaRPr lang="ko-KR" altLang="en-US" sz="1800">
              <a:solidFill>
                <a:schemeClr val="tx1"/>
              </a:solidFill>
              <a:latin typeface="Malgun Gothic" panose="020B0503020000020004" charset="-127"/>
              <a:ea typeface="Malgun Gothic" panose="020B0503020000020004" charset="-127"/>
            </a:endParaRPr>
          </a:p>
          <a:p>
            <a:pPr marL="685800" indent="-228600" algn="l" defTabSz="914400" eaLnBrk="1" latin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Segoe UI" panose="020B0502040204020203"/>
              <a:buChar char="•"/>
            </a:pPr>
            <a:r>
              <a:rPr lang="en-US" altLang="ko-KR" sz="180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</a:rPr>
              <a:t>Second level</a:t>
            </a:r>
            <a:endParaRPr lang="ko-KR" altLang="en-US" sz="1800">
              <a:solidFill>
                <a:schemeClr val="tx1"/>
              </a:solidFill>
              <a:latin typeface="Malgun Gothic" panose="020B0503020000020004" charset="-127"/>
              <a:ea typeface="Malgun Gothic" panose="020B0503020000020004" charset="-127"/>
            </a:endParaRPr>
          </a:p>
          <a:p>
            <a:pPr marL="1143000" indent="-228600" algn="l" defTabSz="914400" eaLnBrk="1" latin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Segoe UI" panose="020B0502040204020203"/>
              <a:buChar char="•"/>
            </a:pPr>
            <a:r>
              <a:rPr lang="en-US" altLang="ko-KR" sz="180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</a:rPr>
              <a:t>Level3</a:t>
            </a:r>
            <a:endParaRPr lang="ko-KR" altLang="en-US" sz="1800">
              <a:solidFill>
                <a:schemeClr val="tx1"/>
              </a:solidFill>
              <a:latin typeface="Malgun Gothic" panose="020B0503020000020004" charset="-127"/>
              <a:ea typeface="Malgun Gothic" panose="020B0503020000020004" charset="-127"/>
            </a:endParaRPr>
          </a:p>
          <a:p>
            <a:pPr marL="1600200" indent="-228600" algn="l" defTabSz="914400" eaLnBrk="1" latin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Segoe UI" panose="020B0502040204020203"/>
              <a:buChar char="•"/>
            </a:pPr>
            <a:r>
              <a:rPr lang="en-US" altLang="ko-KR" sz="180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</a:rPr>
              <a:t>Fourth level</a:t>
            </a:r>
            <a:endParaRPr lang="ko-KR" altLang="en-US" sz="1800">
              <a:solidFill>
                <a:schemeClr val="tx1"/>
              </a:solidFill>
              <a:latin typeface="Malgun Gothic" panose="020B0503020000020004" charset="-127"/>
              <a:ea typeface="Malgun Gothic" panose="020B0503020000020004" charset="-127"/>
            </a:endParaRPr>
          </a:p>
          <a:p>
            <a:pPr marL="2057400" indent="-228600" algn="l" defTabSz="914400" eaLnBrk="1" latin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Segoe UI" panose="020B0502040204020203"/>
              <a:buChar char="•"/>
            </a:pPr>
            <a:r>
              <a:rPr lang="en-US" altLang="ko-KR" sz="180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</a:rPr>
              <a:t>Fifth level</a:t>
            </a:r>
            <a:endParaRPr lang="ko-KR" altLang="en-US" sz="1800">
              <a:solidFill>
                <a:schemeClr val="tx1"/>
              </a:solidFill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4" name="Содержимое 3"/>
          <p:cNvSpPr txBox="1"/>
          <p:nvPr>
            <p:ph hasCustomPrompt="1"/>
          </p:nvPr>
        </p:nvSpPr>
        <p:spPr>
          <a:xfrm>
            <a:off x="6172200" y="1825625"/>
            <a:ext cx="5182235" cy="4352290"/>
          </a:xfrm>
          <a:prstGeom prst="rect">
            <a:avLst/>
          </a:prstGeom>
        </p:spPr>
        <p:txBody>
          <a:bodyPr vert="horz" wrap="square" lIns="91440" tIns="45720" rIns="91440" bIns="45720" anchor="t">
            <a:normAutofit/>
          </a:bodyPr>
          <a:lstStyle/>
          <a:p>
            <a:pPr marL="228600" indent="-228600" algn="l" defTabSz="914400" eaLnBrk="1" latinLnBrk="1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lang="en-US" altLang="ko-KR" sz="180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</a:rPr>
              <a:t>Tap to edit Master text styles</a:t>
            </a:r>
            <a:endParaRPr lang="ko-KR" altLang="en-US" sz="1800">
              <a:solidFill>
                <a:schemeClr val="tx1"/>
              </a:solidFill>
              <a:latin typeface="Malgun Gothic" panose="020B0503020000020004" charset="-127"/>
              <a:ea typeface="Malgun Gothic" panose="020B0503020000020004" charset="-127"/>
            </a:endParaRPr>
          </a:p>
          <a:p>
            <a:pPr marL="685800" indent="-228600" algn="l" defTabSz="914400" eaLnBrk="1" latin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lang="en-US" altLang="ko-KR" sz="180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</a:rPr>
              <a:t>Second level</a:t>
            </a:r>
            <a:endParaRPr lang="ko-KR" altLang="en-US" sz="1800">
              <a:solidFill>
                <a:schemeClr val="tx1"/>
              </a:solidFill>
              <a:latin typeface="Malgun Gothic" panose="020B0503020000020004" charset="-127"/>
              <a:ea typeface="Malgun Gothic" panose="020B0503020000020004" charset="-127"/>
            </a:endParaRPr>
          </a:p>
          <a:p>
            <a:pPr marL="1143000" indent="-228600" algn="l" defTabSz="914400" eaLnBrk="1" latin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lang="en-US" altLang="ko-KR" sz="180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</a:rPr>
              <a:t>Level3</a:t>
            </a:r>
            <a:endParaRPr lang="ko-KR" altLang="en-US" sz="1800">
              <a:solidFill>
                <a:schemeClr val="tx1"/>
              </a:solidFill>
              <a:latin typeface="Malgun Gothic" panose="020B0503020000020004" charset="-127"/>
              <a:ea typeface="Malgun Gothic" panose="020B0503020000020004" charset="-127"/>
            </a:endParaRPr>
          </a:p>
          <a:p>
            <a:pPr marL="1600200" indent="-228600" algn="l" defTabSz="914400" eaLnBrk="1" latin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lang="en-US" altLang="ko-KR" sz="180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</a:rPr>
              <a:t>Fourth level</a:t>
            </a:r>
            <a:endParaRPr lang="ko-KR" altLang="en-US" sz="1800">
              <a:solidFill>
                <a:schemeClr val="tx1"/>
              </a:solidFill>
              <a:latin typeface="Malgun Gothic" panose="020B0503020000020004" charset="-127"/>
              <a:ea typeface="Malgun Gothic" panose="020B0503020000020004" charset="-127"/>
            </a:endParaRPr>
          </a:p>
          <a:p>
            <a:pPr marL="2057400" indent="-228600" algn="l" defTabSz="914400" eaLnBrk="1" latin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lang="en-US" altLang="ko-KR" sz="180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</a:rPr>
              <a:t>Fifth level</a:t>
            </a:r>
            <a:endParaRPr lang="ko-KR" altLang="en-US" sz="1800">
              <a:solidFill>
                <a:schemeClr val="tx1"/>
              </a:solidFill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5" name="Дата 4"/>
          <p:cNvSpPr txBox="1"/>
          <p:nvPr>
            <p:ph type="dt"/>
          </p:nvPr>
        </p:nvSpPr>
        <p:spPr>
          <a:xfrm>
            <a:off x="838200" y="6356350"/>
            <a:ext cx="2743835" cy="365760"/>
          </a:xfrm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ko-KR" altLang="en-US" sz="1200">
                <a:latin typeface="Malgun Gothic" panose="020B0503020000020004" charset="-127"/>
                <a:ea typeface="Malgun Gothic" panose="020B0503020000020004" charset="-127"/>
              </a:rPr>
            </a:fld>
            <a:endParaRPr lang="ko-KR" altLang="en-US" sz="1200"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6" name="Нижний колонтитул 5"/>
          <p:cNvSpPr txBox="1"/>
          <p:nvPr>
            <p:ph type="ftr"/>
          </p:nvPr>
        </p:nvSpPr>
        <p:spPr>
          <a:xfrm>
            <a:off x="4038600" y="6356350"/>
            <a:ext cx="4115435" cy="365760"/>
          </a:xfrm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</a:p>
        </p:txBody>
      </p:sp>
      <p:sp>
        <p:nvSpPr>
          <p:cNvPr id="7" name="Номер слайда 6"/>
          <p:cNvSpPr txBox="1"/>
          <p:nvPr>
            <p:ph type="sldNum"/>
          </p:nvPr>
        </p:nvSpPr>
        <p:spPr>
          <a:xfrm>
            <a:off x="8610600" y="6356350"/>
            <a:ext cx="2743835" cy="365760"/>
          </a:xfrm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>
                <a:latin typeface="Malgun Gothic" panose="020B0503020000020004" charset="-127"/>
                <a:ea typeface="Malgun Gothic" panose="020B0503020000020004" charset="-127"/>
              </a:rPr>
            </a:fld>
            <a:endParaRPr lang="en-US" altLang="ko-KR" sz="1200">
              <a:latin typeface="Malgun Gothic" panose="020B0503020000020004" charset="-127"/>
              <a:ea typeface="Malgun Gothic" panose="020B0503020000020004" charset="-127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/>
          <p:nvPr>
            <p:ph type="title" hasCustomPrompt="1"/>
          </p:nvPr>
        </p:nvSpPr>
        <p:spPr>
          <a:xfrm>
            <a:off x="840105" y="365125"/>
            <a:ext cx="10516235" cy="1326515"/>
          </a:xfrm>
          <a:prstGeom prst="rect">
            <a:avLst/>
          </a:prstGeom>
        </p:spPr>
        <p:txBody>
          <a:bodyPr vert="horz" wrap="square" lIns="91440" tIns="45720" rIns="91440" bIns="45720" anchor="ctr">
            <a:normAutofit/>
          </a:bodyPr>
          <a:lstStyle/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altLang="ko-KR" sz="180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</a:rPr>
              <a:t>Edit Title Master Style</a:t>
            </a:r>
            <a:endParaRPr lang="ko-KR" altLang="en-US" sz="1800">
              <a:solidFill>
                <a:schemeClr val="tx1"/>
              </a:solidFill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3" name="Текст 2"/>
          <p:cNvSpPr txBox="1"/>
          <p:nvPr>
            <p:ph type="body" hasCustomPrompt="1"/>
          </p:nvPr>
        </p:nvSpPr>
        <p:spPr>
          <a:xfrm>
            <a:off x="840105" y="1681480"/>
            <a:ext cx="5158105" cy="824230"/>
          </a:xfrm>
          <a:prstGeom prst="rect">
            <a:avLst/>
          </a:prstGeom>
        </p:spPr>
        <p:txBody>
          <a:bodyPr vert="horz" wrap="square" lIns="91440" tIns="45720" rIns="91440" bIns="45720" anchor="b">
            <a:normAutofit/>
          </a:bodyPr>
          <a:lstStyle/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altLang="ko-KR" sz="180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</a:rPr>
              <a:t>Edit Subtitle Master Style</a:t>
            </a:r>
            <a:endParaRPr lang="ko-KR" altLang="en-US" sz="1800">
              <a:solidFill>
                <a:schemeClr val="tx1"/>
              </a:solidFill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4" name="Содержимое 3"/>
          <p:cNvSpPr txBox="1"/>
          <p:nvPr>
            <p:ph hasCustomPrompt="1"/>
          </p:nvPr>
        </p:nvSpPr>
        <p:spPr>
          <a:xfrm>
            <a:off x="840105" y="2505075"/>
            <a:ext cx="5158105" cy="3685540"/>
          </a:xfrm>
          <a:prstGeom prst="rect">
            <a:avLst/>
          </a:prstGeom>
        </p:spPr>
        <p:txBody>
          <a:bodyPr vert="horz" wrap="square" lIns="91440" tIns="45720" rIns="91440" bIns="45720" anchor="t">
            <a:normAutofit/>
          </a:bodyPr>
          <a:lstStyle/>
          <a:p>
            <a:pPr marL="228600" indent="-228600" algn="l" defTabSz="914400" eaLnBrk="1" latinLnBrk="1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/>
              <a:buChar char="•"/>
            </a:pPr>
            <a:r>
              <a:rPr lang="en-US" altLang="ko-KR" sz="180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</a:rPr>
              <a:t>Tap to edit Master text styles</a:t>
            </a:r>
            <a:endParaRPr lang="ko-KR" altLang="en-US" sz="1800">
              <a:solidFill>
                <a:schemeClr val="tx1"/>
              </a:solidFill>
              <a:latin typeface="Malgun Gothic" panose="020B0503020000020004" charset="-127"/>
              <a:ea typeface="Malgun Gothic" panose="020B0503020000020004" charset="-127"/>
            </a:endParaRPr>
          </a:p>
          <a:p>
            <a:pPr marL="685800" indent="-228600" algn="l" defTabSz="914400" eaLnBrk="1" latin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Wingdings" panose="05000000000000000000"/>
              <a:buChar char="•"/>
            </a:pPr>
            <a:r>
              <a:rPr lang="en-US" altLang="ko-KR" sz="180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</a:rPr>
              <a:t>Second level</a:t>
            </a:r>
            <a:endParaRPr lang="ko-KR" altLang="en-US" sz="1800">
              <a:solidFill>
                <a:schemeClr val="tx1"/>
              </a:solidFill>
              <a:latin typeface="Malgun Gothic" panose="020B0503020000020004" charset="-127"/>
              <a:ea typeface="Malgun Gothic" panose="020B0503020000020004" charset="-127"/>
            </a:endParaRPr>
          </a:p>
          <a:p>
            <a:pPr marL="1143000" indent="-228600" algn="l" defTabSz="914400" eaLnBrk="1" latin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Wingdings" panose="05000000000000000000"/>
              <a:buChar char="•"/>
            </a:pPr>
            <a:r>
              <a:rPr lang="en-US" altLang="ko-KR" sz="180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</a:rPr>
              <a:t>Level3</a:t>
            </a:r>
            <a:endParaRPr lang="ko-KR" altLang="en-US" sz="1800">
              <a:solidFill>
                <a:schemeClr val="tx1"/>
              </a:solidFill>
              <a:latin typeface="Malgun Gothic" panose="020B0503020000020004" charset="-127"/>
              <a:ea typeface="Malgun Gothic" panose="020B0503020000020004" charset="-127"/>
            </a:endParaRPr>
          </a:p>
          <a:p>
            <a:pPr marL="1600200" indent="-228600" algn="l" defTabSz="914400" eaLnBrk="1" latin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Wingdings" panose="05000000000000000000"/>
              <a:buChar char="•"/>
            </a:pPr>
            <a:r>
              <a:rPr lang="en-US" altLang="ko-KR" sz="180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</a:rPr>
              <a:t>Fourth level</a:t>
            </a:r>
            <a:endParaRPr lang="ko-KR" altLang="en-US" sz="1800">
              <a:solidFill>
                <a:schemeClr val="tx1"/>
              </a:solidFill>
              <a:latin typeface="Malgun Gothic" panose="020B0503020000020004" charset="-127"/>
              <a:ea typeface="Malgun Gothic" panose="020B0503020000020004" charset="-127"/>
            </a:endParaRPr>
          </a:p>
          <a:p>
            <a:pPr marL="2057400" indent="-228600" algn="l" defTabSz="914400" eaLnBrk="1" latin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Wingdings" panose="05000000000000000000"/>
              <a:buChar char="•"/>
            </a:pPr>
            <a:r>
              <a:rPr lang="en-US" altLang="ko-KR" sz="180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</a:rPr>
              <a:t>Fifth level</a:t>
            </a:r>
            <a:endParaRPr lang="ko-KR" altLang="en-US" sz="1800">
              <a:solidFill>
                <a:schemeClr val="tx1"/>
              </a:solidFill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5" name="Текст 4"/>
          <p:cNvSpPr txBox="1"/>
          <p:nvPr>
            <p:ph type="body" hasCustomPrompt="1"/>
          </p:nvPr>
        </p:nvSpPr>
        <p:spPr>
          <a:xfrm>
            <a:off x="6172200" y="1681480"/>
            <a:ext cx="5184140" cy="824230"/>
          </a:xfrm>
          <a:prstGeom prst="rect">
            <a:avLst/>
          </a:prstGeom>
        </p:spPr>
        <p:txBody>
          <a:bodyPr vert="horz" wrap="square" lIns="91440" tIns="45720" rIns="91440" bIns="45720" anchor="b">
            <a:normAutofit/>
          </a:bodyPr>
          <a:lstStyle/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altLang="ko-KR" sz="180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</a:rPr>
              <a:t>Edit Subtitle Master Style</a:t>
            </a:r>
            <a:endParaRPr lang="ko-KR" altLang="en-US" sz="1800">
              <a:solidFill>
                <a:schemeClr val="tx1"/>
              </a:solidFill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6" name="Содержимое 5"/>
          <p:cNvSpPr txBox="1"/>
          <p:nvPr>
            <p:ph hasCustomPrompt="1"/>
          </p:nvPr>
        </p:nvSpPr>
        <p:spPr>
          <a:xfrm>
            <a:off x="6172200" y="2505075"/>
            <a:ext cx="5184140" cy="3685540"/>
          </a:xfrm>
          <a:prstGeom prst="rect">
            <a:avLst/>
          </a:prstGeom>
        </p:spPr>
        <p:txBody>
          <a:bodyPr vert="horz" wrap="square" lIns="91440" tIns="45720" rIns="91440" bIns="45720" anchor="t">
            <a:normAutofit/>
          </a:bodyPr>
          <a:lstStyle/>
          <a:p>
            <a:pPr marL="228600" indent="-228600" algn="l" defTabSz="914400" eaLnBrk="1" latinLnBrk="1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/>
              <a:buChar char="•"/>
            </a:pPr>
            <a:r>
              <a:rPr lang="en-US" altLang="ko-KR" sz="180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</a:rPr>
              <a:t>Tapto edit Master text styles</a:t>
            </a:r>
            <a:endParaRPr lang="ko-KR" altLang="en-US" sz="1800">
              <a:solidFill>
                <a:schemeClr val="tx1"/>
              </a:solidFill>
              <a:latin typeface="Malgun Gothic" panose="020B0503020000020004" charset="-127"/>
              <a:ea typeface="Malgun Gothic" panose="020B0503020000020004" charset="-127"/>
            </a:endParaRPr>
          </a:p>
          <a:p>
            <a:pPr marL="685800" indent="-228600" algn="l" defTabSz="914400" eaLnBrk="1" latin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Wingdings" panose="05000000000000000000"/>
              <a:buChar char="•"/>
            </a:pPr>
            <a:r>
              <a:rPr lang="en-US" altLang="ko-KR" sz="180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</a:rPr>
              <a:t>Second level</a:t>
            </a:r>
            <a:endParaRPr lang="ko-KR" altLang="en-US" sz="1800">
              <a:solidFill>
                <a:schemeClr val="tx1"/>
              </a:solidFill>
              <a:latin typeface="Malgun Gothic" panose="020B0503020000020004" charset="-127"/>
              <a:ea typeface="Malgun Gothic" panose="020B0503020000020004" charset="-127"/>
            </a:endParaRPr>
          </a:p>
          <a:p>
            <a:pPr marL="1143000" indent="-228600" algn="l" defTabSz="914400" eaLnBrk="1" latin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Wingdings" panose="05000000000000000000"/>
              <a:buChar char="•"/>
            </a:pPr>
            <a:r>
              <a:rPr lang="en-US" altLang="ko-KR" sz="180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</a:rPr>
              <a:t>Level3</a:t>
            </a:r>
            <a:endParaRPr lang="ko-KR" altLang="en-US" sz="1800">
              <a:solidFill>
                <a:schemeClr val="tx1"/>
              </a:solidFill>
              <a:latin typeface="Malgun Gothic" panose="020B0503020000020004" charset="-127"/>
              <a:ea typeface="Malgun Gothic" panose="020B0503020000020004" charset="-127"/>
            </a:endParaRPr>
          </a:p>
          <a:p>
            <a:pPr marL="1600200" indent="-228600" algn="l" defTabSz="914400" eaLnBrk="1" latin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Wingdings" panose="05000000000000000000"/>
              <a:buChar char="•"/>
            </a:pPr>
            <a:r>
              <a:rPr lang="en-US" altLang="ko-KR" sz="180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</a:rPr>
              <a:t>Fourth level</a:t>
            </a:r>
            <a:endParaRPr lang="ko-KR" altLang="en-US" sz="1800">
              <a:solidFill>
                <a:schemeClr val="tx1"/>
              </a:solidFill>
              <a:latin typeface="Malgun Gothic" panose="020B0503020000020004" charset="-127"/>
              <a:ea typeface="Malgun Gothic" panose="020B0503020000020004" charset="-127"/>
            </a:endParaRPr>
          </a:p>
          <a:p>
            <a:pPr marL="2057400" indent="-228600" algn="l" defTabSz="914400" eaLnBrk="1" latin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lang="en-US" altLang="ko-KR" sz="180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</a:rPr>
              <a:t>Fifth level</a:t>
            </a:r>
            <a:endParaRPr lang="ko-KR" altLang="en-US" sz="1800">
              <a:solidFill>
                <a:schemeClr val="tx1"/>
              </a:solidFill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7" name="Дата 6"/>
          <p:cNvSpPr txBox="1"/>
          <p:nvPr>
            <p:ph type="dt"/>
          </p:nvPr>
        </p:nvSpPr>
        <p:spPr>
          <a:xfrm>
            <a:off x="838200" y="6356350"/>
            <a:ext cx="2743835" cy="365760"/>
          </a:xfrm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ko-KR" altLang="en-US" sz="1200">
                <a:latin typeface="Malgun Gothic" panose="020B0503020000020004" charset="-127"/>
                <a:ea typeface="Malgun Gothic" panose="020B0503020000020004" charset="-127"/>
              </a:rPr>
            </a:fld>
            <a:endParaRPr lang="ko-KR" altLang="en-US" sz="1200"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8" name="Нижний колонтитул 7"/>
          <p:cNvSpPr txBox="1"/>
          <p:nvPr>
            <p:ph type="ftr"/>
          </p:nvPr>
        </p:nvSpPr>
        <p:spPr>
          <a:xfrm>
            <a:off x="4038600" y="6356350"/>
            <a:ext cx="4115435" cy="365760"/>
          </a:xfrm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</a:p>
        </p:txBody>
      </p:sp>
      <p:sp>
        <p:nvSpPr>
          <p:cNvPr id="9" name="Номер слайда 8"/>
          <p:cNvSpPr txBox="1"/>
          <p:nvPr>
            <p:ph type="sldNum"/>
          </p:nvPr>
        </p:nvSpPr>
        <p:spPr>
          <a:xfrm>
            <a:off x="8610600" y="6356350"/>
            <a:ext cx="2743835" cy="365760"/>
          </a:xfrm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>
                <a:latin typeface="Malgun Gothic" panose="020B0503020000020004" charset="-127"/>
                <a:ea typeface="Malgun Gothic" panose="020B0503020000020004" charset="-127"/>
              </a:rPr>
            </a:fld>
            <a:endParaRPr lang="en-US" altLang="ko-KR" sz="1200">
              <a:latin typeface="Malgun Gothic" panose="020B0503020000020004" charset="-127"/>
              <a:ea typeface="Malgun Gothic" panose="020B0503020000020004" charset="-127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/>
          <p:nvPr>
            <p:ph type="title" hasCustomPrompt="1"/>
          </p:nvPr>
        </p:nvSpPr>
        <p:spPr>
          <a:xfrm>
            <a:off x="838200" y="365125"/>
            <a:ext cx="10516235" cy="1326515"/>
          </a:xfrm>
          <a:prstGeom prst="rect">
            <a:avLst/>
          </a:prstGeom>
        </p:spPr>
        <p:txBody>
          <a:bodyPr vert="horz" wrap="square" lIns="91440" tIns="45720" rIns="91440" bIns="45720" anchor="ctr">
            <a:normAutofit/>
          </a:bodyPr>
          <a:lstStyle/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altLang="ko-KR" sz="180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</a:rPr>
              <a:t>Edit Title Master Style</a:t>
            </a:r>
            <a:endParaRPr lang="ko-KR" altLang="en-US" sz="1800">
              <a:solidFill>
                <a:schemeClr val="tx1"/>
              </a:solidFill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3" name="Дата 2"/>
          <p:cNvSpPr txBox="1"/>
          <p:nvPr>
            <p:ph type="dt"/>
          </p:nvPr>
        </p:nvSpPr>
        <p:spPr>
          <a:xfrm>
            <a:off x="838200" y="6356350"/>
            <a:ext cx="2743835" cy="365760"/>
          </a:xfrm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ko-KR" altLang="en-US" sz="1200">
                <a:latin typeface="Malgun Gothic" panose="020B0503020000020004" charset="-127"/>
                <a:ea typeface="Malgun Gothic" panose="020B0503020000020004" charset="-127"/>
              </a:rPr>
            </a:fld>
            <a:endParaRPr lang="ko-KR" altLang="en-US" sz="1200"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4" name="Нижний колонтитул 3"/>
          <p:cNvSpPr txBox="1"/>
          <p:nvPr>
            <p:ph type="ftr"/>
          </p:nvPr>
        </p:nvSpPr>
        <p:spPr>
          <a:xfrm>
            <a:off x="4038600" y="6356350"/>
            <a:ext cx="4115435" cy="365760"/>
          </a:xfrm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</a:p>
        </p:txBody>
      </p:sp>
      <p:sp>
        <p:nvSpPr>
          <p:cNvPr id="5" name="Номер слайда 4"/>
          <p:cNvSpPr txBox="1"/>
          <p:nvPr>
            <p:ph type="sldNum"/>
          </p:nvPr>
        </p:nvSpPr>
        <p:spPr>
          <a:xfrm>
            <a:off x="8610600" y="6356350"/>
            <a:ext cx="2743835" cy="365760"/>
          </a:xfrm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>
                <a:latin typeface="Malgun Gothic" panose="020B0503020000020004" charset="-127"/>
                <a:ea typeface="Malgun Gothic" panose="020B0503020000020004" charset="-127"/>
              </a:rPr>
            </a:fld>
            <a:endParaRPr lang="en-US" altLang="ko-KR" sz="1200">
              <a:latin typeface="Malgun Gothic" panose="020B0503020000020004" charset="-127"/>
              <a:ea typeface="Malgun Gothic" panose="020B0503020000020004" charset="-127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 txBox="1"/>
          <p:nvPr>
            <p:ph type="dt"/>
          </p:nvPr>
        </p:nvSpPr>
        <p:spPr>
          <a:xfrm>
            <a:off x="838200" y="6356350"/>
            <a:ext cx="2743835" cy="365760"/>
          </a:xfrm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ko-KR" altLang="en-US" sz="1200">
                <a:latin typeface="Malgun Gothic" panose="020B0503020000020004" charset="-127"/>
                <a:ea typeface="Malgun Gothic" panose="020B0503020000020004" charset="-127"/>
              </a:rPr>
            </a:fld>
            <a:endParaRPr lang="ko-KR" altLang="en-US" sz="1200"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3" name="Нижний колонтитул 2"/>
          <p:cNvSpPr txBox="1"/>
          <p:nvPr>
            <p:ph type="ftr"/>
          </p:nvPr>
        </p:nvSpPr>
        <p:spPr>
          <a:xfrm>
            <a:off x="4038600" y="6356350"/>
            <a:ext cx="4115435" cy="365760"/>
          </a:xfrm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</a:p>
        </p:txBody>
      </p:sp>
      <p:sp>
        <p:nvSpPr>
          <p:cNvPr id="4" name="Номер слайда 3"/>
          <p:cNvSpPr txBox="1"/>
          <p:nvPr>
            <p:ph type="sldNum"/>
          </p:nvPr>
        </p:nvSpPr>
        <p:spPr>
          <a:xfrm>
            <a:off x="8610600" y="6356350"/>
            <a:ext cx="2743835" cy="365760"/>
          </a:xfrm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>
                <a:latin typeface="Malgun Gothic" panose="020B0503020000020004" charset="-127"/>
                <a:ea typeface="Malgun Gothic" panose="020B0503020000020004" charset="-127"/>
              </a:rPr>
            </a:fld>
            <a:endParaRPr lang="en-US" altLang="ko-KR" sz="1200">
              <a:latin typeface="Malgun Gothic" panose="020B0503020000020004" charset="-127"/>
              <a:ea typeface="Malgun Gothic" panose="020B0503020000020004" charset="-127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/>
          <p:nvPr>
            <p:ph type="title" hasCustomPrompt="1"/>
          </p:nvPr>
        </p:nvSpPr>
        <p:spPr>
          <a:xfrm>
            <a:off x="840105" y="457200"/>
            <a:ext cx="3932555" cy="1600835"/>
          </a:xfrm>
          <a:prstGeom prst="rect">
            <a:avLst/>
          </a:prstGeom>
        </p:spPr>
        <p:txBody>
          <a:bodyPr vert="horz" wrap="square" lIns="91440" tIns="45720" rIns="91440" bIns="45720" anchor="b">
            <a:normAutofit/>
          </a:bodyPr>
          <a:lstStyle/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altLang="ko-KR" sz="180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</a:rPr>
              <a:t>Edit Sub title Master Style</a:t>
            </a:r>
            <a:endParaRPr lang="ko-KR" altLang="en-US" sz="1800">
              <a:solidFill>
                <a:schemeClr val="tx1"/>
              </a:solidFill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3" name="Содержимое 2"/>
          <p:cNvSpPr txBox="1"/>
          <p:nvPr>
            <p:ph hasCustomPrompt="1"/>
          </p:nvPr>
        </p:nvSpPr>
        <p:spPr>
          <a:xfrm>
            <a:off x="5183505" y="987425"/>
            <a:ext cx="6172835" cy="4874260"/>
          </a:xfrm>
          <a:prstGeom prst="rect">
            <a:avLst/>
          </a:prstGeom>
        </p:spPr>
        <p:txBody>
          <a:bodyPr vert="horz" wrap="square" lIns="91440" tIns="45720" rIns="91440" bIns="45720" anchor="t">
            <a:normAutofit/>
          </a:bodyPr>
          <a:lstStyle/>
          <a:p>
            <a:pPr marL="228600" indent="-228600" algn="l" defTabSz="914400" eaLnBrk="1" latinLnBrk="1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lang="en-US" altLang="ko-KR" sz="180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</a:rPr>
              <a:t>Tap to edit Master text styles</a:t>
            </a:r>
            <a:endParaRPr lang="ko-KR" altLang="en-US" sz="1800">
              <a:solidFill>
                <a:schemeClr val="tx1"/>
              </a:solidFill>
              <a:latin typeface="Malgun Gothic" panose="020B0503020000020004" charset="-127"/>
              <a:ea typeface="Malgun Gothic" panose="020B0503020000020004" charset="-127"/>
            </a:endParaRPr>
          </a:p>
          <a:p>
            <a:pPr marL="685800" indent="-228600" algn="l" defTabSz="914400" eaLnBrk="1" latin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lang="en-US" altLang="ko-KR" sz="180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</a:rPr>
              <a:t>Second level</a:t>
            </a:r>
            <a:endParaRPr lang="ko-KR" altLang="en-US" sz="1800">
              <a:solidFill>
                <a:schemeClr val="tx1"/>
              </a:solidFill>
              <a:latin typeface="Malgun Gothic" panose="020B0503020000020004" charset="-127"/>
              <a:ea typeface="Malgun Gothic" panose="020B0503020000020004" charset="-127"/>
            </a:endParaRPr>
          </a:p>
          <a:p>
            <a:pPr marL="1143000" indent="-228600" algn="l" defTabSz="914400" eaLnBrk="1" latin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lang="en-US" altLang="ko-KR" sz="180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</a:rPr>
              <a:t>Level3</a:t>
            </a:r>
            <a:endParaRPr lang="ko-KR" altLang="en-US" sz="1800">
              <a:solidFill>
                <a:schemeClr val="tx1"/>
              </a:solidFill>
              <a:latin typeface="Malgun Gothic" panose="020B0503020000020004" charset="-127"/>
              <a:ea typeface="Malgun Gothic" panose="020B0503020000020004" charset="-127"/>
            </a:endParaRPr>
          </a:p>
          <a:p>
            <a:pPr marL="1600200" indent="-228600" algn="l" defTabSz="914400" eaLnBrk="1" latin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lang="en-US" altLang="ko-KR" sz="180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</a:rPr>
              <a:t>Fourth level</a:t>
            </a:r>
            <a:endParaRPr lang="ko-KR" altLang="en-US" sz="1800">
              <a:solidFill>
                <a:schemeClr val="tx1"/>
              </a:solidFill>
              <a:latin typeface="Malgun Gothic" panose="020B0503020000020004" charset="-127"/>
              <a:ea typeface="Malgun Gothic" panose="020B0503020000020004" charset="-127"/>
            </a:endParaRPr>
          </a:p>
          <a:p>
            <a:pPr marL="2057400" indent="-228600" algn="l" defTabSz="914400" eaLnBrk="1" latin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lang="en-US" altLang="ko-KR" sz="180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</a:rPr>
              <a:t>Fifth level</a:t>
            </a:r>
            <a:endParaRPr lang="ko-KR" altLang="en-US" sz="1800">
              <a:solidFill>
                <a:schemeClr val="tx1"/>
              </a:solidFill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4" name="Текст 3"/>
          <p:cNvSpPr txBox="1"/>
          <p:nvPr>
            <p:ph type="body" hasCustomPrompt="1"/>
          </p:nvPr>
        </p:nvSpPr>
        <p:spPr>
          <a:xfrm>
            <a:off x="840105" y="2057400"/>
            <a:ext cx="3932555" cy="3812540"/>
          </a:xfrm>
          <a:prstGeom prst="rect">
            <a:avLst/>
          </a:prstGeom>
        </p:spPr>
        <p:txBody>
          <a:bodyPr vert="horz" wrap="square" lIns="91440" tIns="45720" rIns="91440" bIns="45720" anchor="t">
            <a:normAutofit/>
          </a:bodyPr>
          <a:lstStyle/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altLang="ko-KR" sz="180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</a:rPr>
              <a:t>Edit Subtitle Master Style</a:t>
            </a:r>
            <a:endParaRPr lang="ko-KR" altLang="en-US" sz="1800">
              <a:solidFill>
                <a:schemeClr val="tx1"/>
              </a:solidFill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5" name="Дата 4"/>
          <p:cNvSpPr txBox="1"/>
          <p:nvPr>
            <p:ph type="dt"/>
          </p:nvPr>
        </p:nvSpPr>
        <p:spPr>
          <a:xfrm>
            <a:off x="838200" y="6356350"/>
            <a:ext cx="2743835" cy="365760"/>
          </a:xfrm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ko-KR" altLang="en-US" sz="1200">
                <a:latin typeface="Malgun Gothic" panose="020B0503020000020004" charset="-127"/>
                <a:ea typeface="Malgun Gothic" panose="020B0503020000020004" charset="-127"/>
              </a:rPr>
            </a:fld>
            <a:endParaRPr lang="ko-KR" altLang="en-US" sz="1200"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6" name="Нижний колонтитул 5"/>
          <p:cNvSpPr txBox="1"/>
          <p:nvPr>
            <p:ph type="ftr"/>
          </p:nvPr>
        </p:nvSpPr>
        <p:spPr>
          <a:xfrm>
            <a:off x="4038600" y="6356350"/>
            <a:ext cx="4115435" cy="365760"/>
          </a:xfrm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</a:p>
        </p:txBody>
      </p:sp>
      <p:sp>
        <p:nvSpPr>
          <p:cNvPr id="7" name="Номер слайда 6"/>
          <p:cNvSpPr txBox="1"/>
          <p:nvPr>
            <p:ph type="sldNum"/>
          </p:nvPr>
        </p:nvSpPr>
        <p:spPr>
          <a:xfrm>
            <a:off x="8610600" y="6356350"/>
            <a:ext cx="2743835" cy="365760"/>
          </a:xfrm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>
                <a:latin typeface="Malgun Gothic" panose="020B0503020000020004" charset="-127"/>
                <a:ea typeface="Malgun Gothic" panose="020B0503020000020004" charset="-127"/>
              </a:rPr>
            </a:fld>
            <a:endParaRPr lang="en-US" altLang="ko-KR" sz="1200">
              <a:latin typeface="Malgun Gothic" panose="020B0503020000020004" charset="-127"/>
              <a:ea typeface="Malgun Gothic" panose="020B0503020000020004" charset="-127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/>
          <p:nvPr>
            <p:ph type="title" hasCustomPrompt="1"/>
          </p:nvPr>
        </p:nvSpPr>
        <p:spPr>
          <a:xfrm>
            <a:off x="840105" y="457200"/>
            <a:ext cx="3932555" cy="1600835"/>
          </a:xfrm>
          <a:prstGeom prst="rect">
            <a:avLst/>
          </a:prstGeom>
        </p:spPr>
        <p:txBody>
          <a:bodyPr vert="horz" wrap="square" lIns="91440" tIns="45720" rIns="91440" bIns="45720" anchor="b">
            <a:normAutofit/>
          </a:bodyPr>
          <a:lstStyle/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altLang="ko-KR" sz="180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</a:rPr>
              <a:t>Edit Subtitle Master Style</a:t>
            </a:r>
            <a:endParaRPr lang="ko-KR" altLang="en-US" sz="1800">
              <a:solidFill>
                <a:schemeClr val="tx1"/>
              </a:solidFill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3" name="Рисунок 2"/>
          <p:cNvSpPr txBox="1"/>
          <p:nvPr>
            <p:ph type="pic" hasCustomPrompt="1"/>
          </p:nvPr>
        </p:nvSpPr>
        <p:spPr>
          <a:xfrm>
            <a:off x="5183505" y="987425"/>
            <a:ext cx="6172835" cy="4874260"/>
          </a:xfrm>
          <a:prstGeom prst="rect">
            <a:avLst/>
          </a:prstGeom>
        </p:spPr>
      </p:sp>
      <p:sp>
        <p:nvSpPr>
          <p:cNvPr id="4" name="Текст 3"/>
          <p:cNvSpPr txBox="1"/>
          <p:nvPr>
            <p:ph type="body" hasCustomPrompt="1"/>
          </p:nvPr>
        </p:nvSpPr>
        <p:spPr>
          <a:xfrm>
            <a:off x="840105" y="2057400"/>
            <a:ext cx="3932555" cy="3812540"/>
          </a:xfrm>
          <a:prstGeom prst="rect">
            <a:avLst/>
          </a:prstGeom>
        </p:spPr>
        <p:txBody>
          <a:bodyPr vert="horz" wrap="square" lIns="91440" tIns="45720" rIns="91440" bIns="45720" anchor="t">
            <a:normAutofit/>
          </a:bodyPr>
          <a:lstStyle/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altLang="ko-KR" sz="180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</a:rPr>
              <a:t>Edit Subtitle Master Style</a:t>
            </a:r>
            <a:endParaRPr lang="ko-KR" altLang="en-US" sz="1800">
              <a:solidFill>
                <a:schemeClr val="tx1"/>
              </a:solidFill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5" name="Дата 4"/>
          <p:cNvSpPr txBox="1"/>
          <p:nvPr>
            <p:ph type="dt"/>
          </p:nvPr>
        </p:nvSpPr>
        <p:spPr>
          <a:xfrm>
            <a:off x="838200" y="6356350"/>
            <a:ext cx="2743835" cy="365760"/>
          </a:xfrm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ko-KR" altLang="en-US" sz="1200">
                <a:latin typeface="Malgun Gothic" panose="020B0503020000020004" charset="-127"/>
                <a:ea typeface="Malgun Gothic" panose="020B0503020000020004" charset="-127"/>
              </a:rPr>
            </a:fld>
            <a:endParaRPr lang="ko-KR" altLang="en-US" sz="1200"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6" name="Нижний колонтитул 5"/>
          <p:cNvSpPr txBox="1"/>
          <p:nvPr>
            <p:ph type="ftr"/>
          </p:nvPr>
        </p:nvSpPr>
        <p:spPr>
          <a:xfrm>
            <a:off x="4038600" y="6356350"/>
            <a:ext cx="4115435" cy="365760"/>
          </a:xfrm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</a:p>
        </p:txBody>
      </p:sp>
      <p:sp>
        <p:nvSpPr>
          <p:cNvPr id="7" name="Номер слайда 6"/>
          <p:cNvSpPr txBox="1"/>
          <p:nvPr>
            <p:ph type="sldNum"/>
          </p:nvPr>
        </p:nvSpPr>
        <p:spPr>
          <a:xfrm>
            <a:off x="8610600" y="6356350"/>
            <a:ext cx="2743835" cy="365760"/>
          </a:xfrm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>
                <a:latin typeface="Malgun Gothic" panose="020B0503020000020004" charset="-127"/>
                <a:ea typeface="Malgun Gothic" panose="020B0503020000020004" charset="-127"/>
              </a:rPr>
            </a:fld>
            <a:endParaRPr lang="en-US" altLang="ko-KR" sz="1200">
              <a:latin typeface="Malgun Gothic" panose="020B0503020000020004" charset="-127"/>
              <a:ea typeface="Malgun Gothic" panose="020B0503020000020004" charset="-127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/>
          <p:nvPr>
            <p:ph type="title" hasCustomPrompt="1"/>
          </p:nvPr>
        </p:nvSpPr>
        <p:spPr>
          <a:xfrm>
            <a:off x="838200" y="365125"/>
            <a:ext cx="10516235" cy="1326515"/>
          </a:xfrm>
          <a:prstGeom prst="rect">
            <a:avLst/>
          </a:prstGeom>
        </p:spPr>
        <p:txBody>
          <a:bodyPr vert="horz" wrap="square" lIns="91440" tIns="45720" rIns="91440" bIns="45720" anchor="ctr">
            <a:normAutofit/>
          </a:bodyPr>
          <a:lstStyle/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altLang="ko-KR" sz="180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</a:rPr>
              <a:t>Edit Title Master Style</a:t>
            </a:r>
            <a:endParaRPr lang="ko-KR" altLang="en-US" sz="1800">
              <a:solidFill>
                <a:schemeClr val="tx1"/>
              </a:solidFill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3" name="Вертикальный текст 2"/>
          <p:cNvSpPr txBox="1"/>
          <p:nvPr>
            <p:ph type="body" orient="vert" hasCustomPrompt="1"/>
          </p:nvPr>
        </p:nvSpPr>
        <p:spPr>
          <a:xfrm>
            <a:off x="838200" y="1825625"/>
            <a:ext cx="10516235" cy="4352290"/>
          </a:xfrm>
          <a:prstGeom prst="rect">
            <a:avLst/>
          </a:prstGeom>
        </p:spPr>
        <p:txBody>
          <a:bodyPr vert="eaVert" wrap="square" lIns="91440" tIns="45720" rIns="91440" bIns="45720" anchor="t">
            <a:normAutofit/>
          </a:bodyPr>
          <a:lstStyle/>
          <a:p>
            <a:pPr marL="228600" indent="-228600" algn="l" defTabSz="914400" eaLnBrk="1" latinLnBrk="1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lang="en-US" altLang="ko-KR" sz="180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</a:rPr>
              <a:t>Tap to edit Master text</a:t>
            </a:r>
            <a:endParaRPr lang="ko-KR" altLang="en-US" sz="1800">
              <a:solidFill>
                <a:schemeClr val="tx1"/>
              </a:solidFill>
              <a:latin typeface="Malgun Gothic" panose="020B0503020000020004" charset="-127"/>
              <a:ea typeface="Malgun Gothic" panose="020B0503020000020004" charset="-127"/>
            </a:endParaRPr>
          </a:p>
          <a:p>
            <a:pPr marL="685800" indent="-228600" algn="l" defTabSz="914400" eaLnBrk="1" latin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lang="en-US" altLang="ko-KR" sz="180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</a:rPr>
              <a:t>Second level</a:t>
            </a:r>
            <a:endParaRPr lang="ko-KR" altLang="en-US" sz="1800">
              <a:solidFill>
                <a:schemeClr val="tx1"/>
              </a:solidFill>
              <a:latin typeface="Malgun Gothic" panose="020B0503020000020004" charset="-127"/>
              <a:ea typeface="Malgun Gothic" panose="020B0503020000020004" charset="-127"/>
            </a:endParaRPr>
          </a:p>
          <a:p>
            <a:pPr marL="1143000" indent="-228600" algn="l" defTabSz="914400" eaLnBrk="1" latin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lang="en-US" altLang="ko-KR" sz="180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</a:rPr>
              <a:t>Level3</a:t>
            </a:r>
            <a:endParaRPr lang="ko-KR" altLang="en-US" sz="1800">
              <a:solidFill>
                <a:schemeClr val="tx1"/>
              </a:solidFill>
              <a:latin typeface="Malgun Gothic" panose="020B0503020000020004" charset="-127"/>
              <a:ea typeface="Malgun Gothic" panose="020B0503020000020004" charset="-127"/>
            </a:endParaRPr>
          </a:p>
          <a:p>
            <a:pPr marL="1600200" indent="-228600" algn="l" defTabSz="914400" eaLnBrk="1" latin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lang="en-US" altLang="ko-KR" sz="180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</a:rPr>
              <a:t>Fourth level</a:t>
            </a:r>
            <a:endParaRPr lang="ko-KR" altLang="en-US" sz="1800">
              <a:solidFill>
                <a:schemeClr val="tx1"/>
              </a:solidFill>
              <a:latin typeface="Malgun Gothic" panose="020B0503020000020004" charset="-127"/>
              <a:ea typeface="Malgun Gothic" panose="020B0503020000020004" charset="-127"/>
            </a:endParaRPr>
          </a:p>
          <a:p>
            <a:pPr marL="2057400" indent="-228600" algn="l" defTabSz="914400" eaLnBrk="1" latin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lang="en-US" altLang="ko-KR" sz="180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</a:rPr>
              <a:t>Fifth level</a:t>
            </a:r>
            <a:endParaRPr lang="ko-KR" altLang="en-US" sz="1800">
              <a:solidFill>
                <a:schemeClr val="tx1"/>
              </a:solidFill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4" name="Дата 3"/>
          <p:cNvSpPr txBox="1"/>
          <p:nvPr>
            <p:ph type="dt"/>
          </p:nvPr>
        </p:nvSpPr>
        <p:spPr>
          <a:xfrm>
            <a:off x="838200" y="6356350"/>
            <a:ext cx="2743835" cy="365760"/>
          </a:xfrm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ko-KR" altLang="en-US" sz="1200">
                <a:latin typeface="Malgun Gothic" panose="020B0503020000020004" charset="-127"/>
                <a:ea typeface="Malgun Gothic" panose="020B0503020000020004" charset="-127"/>
              </a:rPr>
            </a:fld>
            <a:endParaRPr lang="ko-KR" altLang="en-US" sz="1200"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5" name="Нижний колонтитул 4"/>
          <p:cNvSpPr txBox="1"/>
          <p:nvPr>
            <p:ph type="ftr"/>
          </p:nvPr>
        </p:nvSpPr>
        <p:spPr>
          <a:xfrm>
            <a:off x="4038600" y="6356350"/>
            <a:ext cx="4115435" cy="365760"/>
          </a:xfrm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</a:p>
        </p:txBody>
      </p:sp>
      <p:sp>
        <p:nvSpPr>
          <p:cNvPr id="6" name="Номер слайда 5"/>
          <p:cNvSpPr txBox="1"/>
          <p:nvPr>
            <p:ph type="sldNum"/>
          </p:nvPr>
        </p:nvSpPr>
        <p:spPr>
          <a:xfrm>
            <a:off x="8610600" y="6356350"/>
            <a:ext cx="2743835" cy="365760"/>
          </a:xfrm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>
                <a:latin typeface="Malgun Gothic" panose="020B0503020000020004" charset="-127"/>
                <a:ea typeface="Malgun Gothic" panose="020B0503020000020004" charset="-127"/>
              </a:rPr>
            </a:fld>
            <a:endParaRPr lang="en-US" altLang="ko-KR" sz="1200">
              <a:latin typeface="Malgun Gothic" panose="020B0503020000020004" charset="-127"/>
              <a:ea typeface="Malgun Gothic" panose="020B0503020000020004" charset="-127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 txBox="1"/>
          <p:nvPr>
            <p:ph type="title" orient="vert" hasCustomPrompt="1"/>
          </p:nvPr>
        </p:nvSpPr>
        <p:spPr>
          <a:xfrm>
            <a:off x="8724900" y="365125"/>
            <a:ext cx="2629535" cy="5812790"/>
          </a:xfrm>
          <a:prstGeom prst="rect">
            <a:avLst/>
          </a:prstGeom>
        </p:spPr>
        <p:txBody>
          <a:bodyPr vert="eaVert" wrap="square" lIns="91440" tIns="45720" rIns="91440" bIns="45720" anchor="ctr">
            <a:normAutofit/>
          </a:bodyPr>
          <a:lstStyle/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altLang="ko-KR" sz="180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</a:rPr>
              <a:t>Edit Subtitle Master Style</a:t>
            </a:r>
            <a:endParaRPr lang="ko-KR" altLang="en-US" sz="1800">
              <a:solidFill>
                <a:schemeClr val="tx1"/>
              </a:solidFill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3" name="Вертикальный текст 2"/>
          <p:cNvSpPr txBox="1"/>
          <p:nvPr>
            <p:ph type="body" orient="vert" hasCustomPrompt="1"/>
          </p:nvPr>
        </p:nvSpPr>
        <p:spPr>
          <a:xfrm>
            <a:off x="838200" y="365125"/>
            <a:ext cx="7734935" cy="5812790"/>
          </a:xfrm>
          <a:prstGeom prst="rect">
            <a:avLst/>
          </a:prstGeom>
        </p:spPr>
        <p:txBody>
          <a:bodyPr vert="eaVert" wrap="square" lIns="91440" tIns="45720" rIns="91440" bIns="45720" anchor="t">
            <a:normAutofit/>
          </a:bodyPr>
          <a:lstStyle/>
          <a:p>
            <a:pPr marL="228600" indent="-228600" algn="l" defTabSz="914400" eaLnBrk="1" latinLnBrk="1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lang="en-US" altLang="ko-KR" sz="180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</a:rPr>
              <a:t>Tap to edit Master text</a:t>
            </a:r>
            <a:endParaRPr lang="ko-KR" altLang="en-US" sz="1800">
              <a:solidFill>
                <a:schemeClr val="tx1"/>
              </a:solidFill>
              <a:latin typeface="Malgun Gothic" panose="020B0503020000020004" charset="-127"/>
              <a:ea typeface="Malgun Gothic" panose="020B0503020000020004" charset="-127"/>
            </a:endParaRPr>
          </a:p>
          <a:p>
            <a:pPr marL="685800" indent="-228600" algn="l" defTabSz="914400" eaLnBrk="1" latin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lang="en-US" altLang="ko-KR" sz="180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</a:rPr>
              <a:t>Second level</a:t>
            </a:r>
            <a:endParaRPr lang="ko-KR" altLang="en-US" sz="1800">
              <a:solidFill>
                <a:schemeClr val="tx1"/>
              </a:solidFill>
              <a:latin typeface="Malgun Gothic" panose="020B0503020000020004" charset="-127"/>
              <a:ea typeface="Malgun Gothic" panose="020B0503020000020004" charset="-127"/>
            </a:endParaRPr>
          </a:p>
          <a:p>
            <a:pPr marL="1143000" indent="-228600" algn="l" defTabSz="914400" eaLnBrk="1" latin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lang="en-US" altLang="ko-KR" sz="180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</a:rPr>
              <a:t>Level3</a:t>
            </a:r>
            <a:endParaRPr lang="ko-KR" altLang="en-US" sz="1800">
              <a:solidFill>
                <a:schemeClr val="tx1"/>
              </a:solidFill>
              <a:latin typeface="Malgun Gothic" panose="020B0503020000020004" charset="-127"/>
              <a:ea typeface="Malgun Gothic" panose="020B0503020000020004" charset="-127"/>
            </a:endParaRPr>
          </a:p>
          <a:p>
            <a:pPr marL="1600200" indent="-228600" algn="l" defTabSz="914400" eaLnBrk="1" latin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lang="en-US" altLang="ko-KR" sz="180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</a:rPr>
              <a:t>Fourth level</a:t>
            </a:r>
            <a:endParaRPr lang="ko-KR" altLang="en-US" sz="1800">
              <a:solidFill>
                <a:schemeClr val="tx1"/>
              </a:solidFill>
              <a:latin typeface="Malgun Gothic" panose="020B0503020000020004" charset="-127"/>
              <a:ea typeface="Malgun Gothic" panose="020B0503020000020004" charset="-127"/>
            </a:endParaRPr>
          </a:p>
          <a:p>
            <a:pPr marL="2057400" indent="-228600" algn="l" defTabSz="914400" eaLnBrk="1" latin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lang="en-US" altLang="ko-KR" sz="180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</a:rPr>
              <a:t>Fifth level</a:t>
            </a:r>
            <a:endParaRPr lang="ko-KR" altLang="en-US" sz="1800">
              <a:solidFill>
                <a:schemeClr val="tx1"/>
              </a:solidFill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4" name="Дата 3"/>
          <p:cNvSpPr txBox="1"/>
          <p:nvPr>
            <p:ph type="dt"/>
          </p:nvPr>
        </p:nvSpPr>
        <p:spPr>
          <a:xfrm>
            <a:off x="838200" y="6356350"/>
            <a:ext cx="2743835" cy="365760"/>
          </a:xfrm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ko-KR" altLang="en-US" sz="1200">
                <a:latin typeface="Malgun Gothic" panose="020B0503020000020004" charset="-127"/>
                <a:ea typeface="Malgun Gothic" panose="020B0503020000020004" charset="-127"/>
              </a:rPr>
            </a:fld>
            <a:endParaRPr lang="ko-KR" altLang="en-US" sz="1200"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5" name="Нижний колонтитул 4"/>
          <p:cNvSpPr txBox="1"/>
          <p:nvPr>
            <p:ph type="ftr"/>
          </p:nvPr>
        </p:nvSpPr>
        <p:spPr>
          <a:xfrm>
            <a:off x="4038600" y="6356350"/>
            <a:ext cx="4115435" cy="365760"/>
          </a:xfrm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</a:p>
        </p:txBody>
      </p:sp>
      <p:sp>
        <p:nvSpPr>
          <p:cNvPr id="6" name="Номер слайда 5"/>
          <p:cNvSpPr txBox="1"/>
          <p:nvPr>
            <p:ph type="sldNum"/>
          </p:nvPr>
        </p:nvSpPr>
        <p:spPr>
          <a:xfrm>
            <a:off x="8610600" y="6356350"/>
            <a:ext cx="2743835" cy="365760"/>
          </a:xfrm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>
                <a:latin typeface="Malgun Gothic" panose="020B0503020000020004" charset="-127"/>
                <a:ea typeface="Malgun Gothic" panose="020B0503020000020004" charset="-127"/>
              </a:rPr>
            </a:fld>
            <a:endParaRPr lang="en-US" altLang="ko-KR" sz="1200">
              <a:latin typeface="Malgun Gothic" panose="020B0503020000020004" charset="-127"/>
              <a:ea typeface="Malgun Gothic" panose="020B0503020000020004" charset="-127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2" cstate="hq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ko-KR" sz="587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Edit Title Master Style</a:t>
            </a:r>
            <a:endParaRPr lang="en-US" altLang="ko-KR" dirty="0">
              <a:effectLst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6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sz="280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Tap to edit Master text styles</a:t>
            </a:r>
            <a:endParaRPr lang="ko-KR" altLang="en-US" dirty="0"/>
          </a:p>
          <a:p>
            <a:pPr lvl="1"/>
            <a:r>
              <a:rPr lang="en-US" altLang="ko-KR" dirty="0"/>
              <a:t>Second level</a:t>
            </a:r>
            <a:endParaRPr lang="ko-KR" altLang="en-US" dirty="0"/>
          </a:p>
          <a:p>
            <a:pPr lvl="2"/>
            <a:r>
              <a:rPr lang="en-US" altLang="ko-KR" dirty="0"/>
              <a:t>Level 3</a:t>
            </a:r>
            <a:endParaRPr lang="ko-KR" altLang="en-US" dirty="0"/>
          </a:p>
          <a:p>
            <a:pPr lvl="3"/>
            <a:r>
              <a:rPr lang="en-US" altLang="ko-KR" dirty="0"/>
              <a:t>Fourth level</a:t>
            </a:r>
            <a:endParaRPr lang="ko-KR" altLang="en-US" dirty="0"/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ED09F3-42FA-4000-BA19-9FDED2BD3142}" type="datetimeFigureOut">
              <a:rPr lang="ko-KR" altLang="en-US" smtClean="0"/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1169E2-93EA-4F50-8F12-231B5AD0A009}" type="slidenum">
              <a:rPr lang="ko-KR" altLang="en-US" smtClean="0"/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lang="en-US" altLang="ko-KR" sz="5870" kern="1200" smtClean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altLang="ko-KR" sz="2800" kern="1200" smtClean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/>
          <p:nvPr>
            <p:ph type="title"/>
          </p:nvPr>
        </p:nvSpPr>
        <p:spPr>
          <a:xfrm>
            <a:off x="838200" y="365125"/>
            <a:ext cx="10516235" cy="1326515"/>
          </a:xfrm>
          <a:prstGeom prst="rect">
            <a:avLst/>
          </a:prstGeom>
        </p:spPr>
        <p:txBody>
          <a:bodyPr vert="horz" wrap="square" lIns="91440" tIns="45720" rIns="91440" bIns="45720" anchor="ctr">
            <a:normAutofit/>
          </a:bodyPr>
          <a:lstStyle/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altLang="ko-KR" sz="587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Edit Title Master Style</a:t>
            </a:r>
            <a:endParaRPr lang="en-US" altLang="ko-KR" sz="5870">
              <a:solidFill>
                <a:srgbClr val="000000"/>
              </a:solidFill>
              <a:latin typeface="Segoe UI" panose="020B0502040204020203" pitchFamily="34" charset="0"/>
              <a:ea typeface="Segoe UI" panose="020B0502040204020203" pitchFamily="34" charset="0"/>
            </a:endParaRPr>
          </a:p>
        </p:txBody>
      </p:sp>
      <p:sp>
        <p:nvSpPr>
          <p:cNvPr id="3" name="Текст 2"/>
          <p:cNvSpPr txBox="1"/>
          <p:nvPr>
            <p:ph type="body"/>
          </p:nvPr>
        </p:nvSpPr>
        <p:spPr>
          <a:xfrm>
            <a:off x="838200" y="1825625"/>
            <a:ext cx="10516235" cy="4352290"/>
          </a:xfrm>
          <a:prstGeom prst="rect">
            <a:avLst/>
          </a:prstGeom>
        </p:spPr>
        <p:txBody>
          <a:bodyPr vert="horz" wrap="square" lIns="91440" tIns="45720" rIns="91440" bIns="45720" anchor="t">
            <a:normAutofit/>
          </a:bodyPr>
          <a:lstStyle/>
          <a:p>
            <a:pPr marL="228600" indent="-228600" defTabSz="5080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buChar char="•"/>
            </a:pPr>
            <a:r>
              <a:rPr lang="en-US" altLang="ko-KR" sz="280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Tap to edit Master text styles</a:t>
            </a:r>
            <a:endParaRPr lang="en-US" altLang="ko-KR" sz="2800">
              <a:solidFill>
                <a:srgbClr val="000000"/>
              </a:solidFill>
              <a:latin typeface="Segoe UI" panose="020B0502040204020203" pitchFamily="34" charset="0"/>
              <a:ea typeface="Segoe UI" panose="020B0502040204020203" pitchFamily="34" charset="0"/>
            </a:endParaRPr>
          </a:p>
          <a:p>
            <a:pPr marL="685800" indent="-228600" defTabSz="50800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buChar char="•"/>
            </a:pPr>
            <a:r>
              <a:rPr lang="en-US" altLang="ko-KR" sz="2400">
                <a:latin typeface="Malgun Gothic" panose="020B0503020000020004" charset="-127"/>
                <a:ea typeface="Malgun Gothic" panose="020B0503020000020004" charset="-127"/>
              </a:rPr>
              <a:t>Second level</a:t>
            </a:r>
            <a:endParaRPr lang="en-US" altLang="ko-KR" sz="2400">
              <a:latin typeface="Malgun Gothic" panose="020B0503020000020004" charset="-127"/>
              <a:ea typeface="Malgun Gothic" panose="020B0503020000020004" charset="-127"/>
            </a:endParaRPr>
          </a:p>
          <a:p>
            <a:pPr marL="1143000" indent="-228600" defTabSz="50800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buChar char="•"/>
            </a:pPr>
            <a:r>
              <a:rPr lang="en-US" altLang="ko-KR" sz="2000">
                <a:latin typeface="Malgun Gothic" panose="020B0503020000020004" charset="-127"/>
                <a:ea typeface="Malgun Gothic" panose="020B0503020000020004" charset="-127"/>
              </a:rPr>
              <a:t>Level 3</a:t>
            </a:r>
            <a:endParaRPr lang="en-US" altLang="ko-KR" sz="2000">
              <a:latin typeface="Malgun Gothic" panose="020B0503020000020004" charset="-127"/>
              <a:ea typeface="Malgun Gothic" panose="020B0503020000020004" charset="-127"/>
            </a:endParaRPr>
          </a:p>
          <a:p>
            <a:pPr marL="1600200" indent="-228600" defTabSz="50800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buChar char="•"/>
            </a:pPr>
            <a:r>
              <a:rPr lang="en-US" altLang="ko-KR" sz="1800">
                <a:latin typeface="Malgun Gothic" panose="020B0503020000020004" charset="-127"/>
                <a:ea typeface="Malgun Gothic" panose="020B0503020000020004" charset="-127"/>
              </a:rPr>
              <a:t>Fourth level</a:t>
            </a:r>
            <a:endParaRPr lang="en-US" altLang="ko-KR" sz="1800">
              <a:latin typeface="Malgun Gothic" panose="020B0503020000020004" charset="-127"/>
              <a:ea typeface="Malgun Gothic" panose="020B0503020000020004" charset="-127"/>
            </a:endParaRPr>
          </a:p>
          <a:p>
            <a:pPr marL="2057400" indent="-228600" defTabSz="50800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buChar char="•"/>
            </a:pPr>
            <a:r>
              <a:rPr lang="en-US" altLang="ko-KR" sz="1800">
                <a:latin typeface="Malgun Gothic" panose="020B0503020000020004" charset="-127"/>
                <a:ea typeface="Malgun Gothic" panose="020B0503020000020004" charset="-127"/>
              </a:rPr>
              <a:t>Fifth level</a:t>
            </a:r>
            <a:endParaRPr lang="en-US" altLang="ko-KR" sz="1800"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4" name="Дата 3"/>
          <p:cNvSpPr txBox="1"/>
          <p:nvPr>
            <p:ph type="dt"/>
          </p:nvPr>
        </p:nvSpPr>
        <p:spPr>
          <a:xfrm>
            <a:off x="838200" y="6356350"/>
            <a:ext cx="2743835" cy="365760"/>
          </a:xfrm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ko-KR" altLang="en-US" sz="1200">
                <a:latin typeface="Malgun Gothic" panose="020B0503020000020004" charset="-127"/>
                <a:ea typeface="Malgun Gothic" panose="020B0503020000020004" charset="-127"/>
              </a:rPr>
            </a:fld>
            <a:endParaRPr lang="ko-KR" altLang="en-US" sz="1200"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5" name="Нижний колонтитул 4"/>
          <p:cNvSpPr txBox="1"/>
          <p:nvPr>
            <p:ph type="ftr"/>
          </p:nvPr>
        </p:nvSpPr>
        <p:spPr>
          <a:xfrm>
            <a:off x="4038600" y="6356350"/>
            <a:ext cx="4115435" cy="365760"/>
          </a:xfrm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</a:p>
        </p:txBody>
      </p:sp>
      <p:sp>
        <p:nvSpPr>
          <p:cNvPr id="6" name="Номер слайда 5"/>
          <p:cNvSpPr txBox="1"/>
          <p:nvPr>
            <p:ph type="sldNum"/>
          </p:nvPr>
        </p:nvSpPr>
        <p:spPr>
          <a:xfrm>
            <a:off x="8610600" y="6356350"/>
            <a:ext cx="2743835" cy="365760"/>
          </a:xfrm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>
                <a:latin typeface="Malgun Gothic" panose="020B0503020000020004" charset="-127"/>
                <a:ea typeface="Malgun Gothic" panose="020B0503020000020004" charset="-127"/>
              </a:rPr>
            </a:fld>
            <a:endParaRPr lang="en-US" altLang="ko-KR" sz="1200">
              <a:latin typeface="Malgun Gothic" panose="020B0503020000020004" charset="-127"/>
              <a:ea typeface="Malgun Gothic" panose="020B0503020000020004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txStyles>
    <p:titleStyle>
      <a:lvl1pPr marL="0" indent="0" algn="ctr" defTabSz="914400" latinLnBrk="1">
        <a:buNone/>
        <a:defRPr lang="ko-KR" sz="4400" baseline="0" smtClean="0">
          <a:solidFill>
            <a:schemeClr val="tx1"/>
          </a:solidFill>
          <a:latin typeface="+mn-lt"/>
          <a:ea typeface="+mn-ea"/>
          <a:cs typeface="+mn-cs"/>
        </a:defRPr>
      </a:lvl1pPr>
    </p:titleStyle>
    <p:bodyStyle>
      <a:lvl1pPr marL="342900" indent="-342900" algn="l" defTabSz="914400" latinLnBrk="1">
        <a:spcBef>
          <a:spcPct val="20000"/>
        </a:spcBef>
        <a:buFont typeface="Arial" panose="020B0604020202020204"/>
        <a:buChar char="•"/>
        <a:defRPr lang="ko-KR" sz="2800" baseline="0" smtClean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defTabSz="914400" latinLnBrk="1">
        <a:buChar char="-"/>
        <a:defRPr lang="ko-KR" sz="2400" smtClean="0"/>
      </a:lvl2pPr>
      <a:lvl3pPr marL="1143000" lvl="2" indent="-228600" defTabSz="914400" latinLnBrk="1">
        <a:buChar char="●"/>
        <a:defRPr lang="ko-KR" sz="2000" smtClean="0"/>
      </a:lvl3pPr>
      <a:lvl4pPr marL="1600200" lvl="3" indent="-228600" defTabSz="914400" latinLnBrk="1">
        <a:buChar char="-"/>
        <a:defRPr lang="ko-KR" sz="1800" smtClean="0"/>
      </a:lvl4pPr>
      <a:lvl5pPr marL="2057400" lvl="4" indent="-228600" defTabSz="914400" latinLnBrk="1">
        <a:buChar char="»"/>
        <a:defRPr lang="ko-KR" sz="1800" smtClean="0"/>
      </a:lvl5pPr>
    </p:bodyStyle>
    <p:otherStyle>
      <a:lvl1pPr marL="0" indent="0" algn="l" defTabSz="914400" latinLnBrk="1">
        <a:buNone/>
        <a:defRPr lang="ko-KR" sz="1800" baseline="0" smtClean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defTabSz="914400" latinLnBrk="1">
        <a:defRPr lang="ko-KR" smtClean="0"/>
      </a:lvl2pPr>
      <a:lvl3pPr marL="914400" lvl="2" indent="0" defTabSz="914400" latinLnBrk="1">
        <a:defRPr lang="ko-KR" smtClean="0"/>
      </a:lvl3pPr>
      <a:lvl4pPr marL="1371600" lvl="3" indent="0" defTabSz="914400" latinLnBrk="1">
        <a:defRPr lang="ko-KR" smtClean="0"/>
      </a:lvl4pPr>
      <a:lvl5pPr marL="1828800" lvl="4" indent="0" defTabSz="914400" latinLnBrk="1">
        <a:defRPr lang="ko-KR" smtClean="0"/>
      </a:lvl5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0.png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6.png"/><Relationship Id="rId2" Type="http://schemas.microsoft.com/office/2007/relationships/media" Target="../media/media2.mp4"/><Relationship Id="rId1" Type="http://schemas.openxmlformats.org/officeDocument/2006/relationships/video" Target="../media/media2.mp4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0.jpeg"/><Relationship Id="rId1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1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3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4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5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6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7.GIF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/>
          <p:nvPr>
            <p:ph type="ctrTitle"/>
          </p:nvPr>
        </p:nvSpPr>
        <p:spPr>
          <a:xfrm>
            <a:off x="1524000" y="1122680"/>
            <a:ext cx="9144635" cy="4205605"/>
          </a:xfrm>
          <a:prstGeom prst="rect">
            <a:avLst/>
          </a:prstGeom>
        </p:spPr>
        <p:txBody>
          <a:bodyPr vert="horz" wrap="square" lIns="91440" tIns="45720" rIns="91440" bIns="45720" numCol="1" anchor="b">
            <a:normAutofit fontScale="90000"/>
          </a:bodyPr>
          <a:lstStyle/>
          <a:p>
            <a:pPr marL="0" indent="0" algn="ctr" defTabSz="914400" eaLnBrk="1" latin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7200" b="1">
                <a:solidFill>
                  <a:srgbClr val="FF0000"/>
                </a:solidFill>
                <a:latin typeface="Gabriola" panose="04040605051002020D02" charset="0"/>
                <a:ea typeface="Gabriola" panose="04040605051002020D02" charset="0"/>
              </a:rPr>
              <a:t>Тема: «Узагальнення та систематизація вивченого з розділів «Лексикологія» та            «Фразеологія»</a:t>
            </a:r>
            <a:endParaRPr lang="ko-KR" altLang="en-US" sz="11000">
              <a:solidFill>
                <a:srgbClr val="FF0000"/>
              </a:solidFill>
              <a:latin typeface="Gabriola" panose="04040605051002020D02" charset="0"/>
              <a:ea typeface="Gabriola" panose="04040605051002020D0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355"/>
            <a:ext cx="9144635" cy="1656080"/>
          </a:xfrm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/>
          <p:nvPr>
            <p:ph type="title"/>
          </p:nvPr>
        </p:nvSpPr>
        <p:spPr>
          <a:xfrm>
            <a:off x="838200" y="365125"/>
            <a:ext cx="10516235" cy="4143375"/>
          </a:xfrm>
          <a:prstGeom prst="rect">
            <a:avLst/>
          </a:prstGeom>
        </p:spPr>
        <p:txBody>
          <a:bodyPr vert="horz" wrap="square" lIns="91440" tIns="45720" rIns="91440" bIns="45720" numCol="1" anchor="ctr">
            <a:normAutofit/>
          </a:bodyPr>
          <a:lstStyle/>
          <a:p>
            <a:pPr marL="0" indent="0" algn="l" defTabSz="914400" eaLnBrk="1" latin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600" b="1">
                <a:solidFill>
                  <a:srgbClr val="FF0000"/>
                </a:solidFill>
                <a:latin typeface="Gabriola" panose="04040605051002020D02" charset="0"/>
                <a:ea typeface="Gabriola" panose="04040605051002020D02" charset="0"/>
              </a:rPr>
              <a:t>Мета:</a:t>
            </a:r>
            <a:r>
              <a:rPr lang="en-US" altLang="ko-KR" sz="3600">
                <a:solidFill>
                  <a:srgbClr val="FF0000"/>
                </a:solidFill>
                <a:latin typeface="Gabriola" panose="04040605051002020D02" charset="0"/>
                <a:ea typeface="Gabriola" panose="04040605051002020D02" charset="0"/>
              </a:rPr>
              <a:t> повторити , закріпити , поглибити, удосконалити знання та уміння учнів із розділів мовознавства «Лексикологія» та «Фразеологія»; узагальнити  засвоєний мовний матеріал; формувати навички усного мовлення, уміння швидко орієнтуватися у запропонованій ситуації; розвивати в учнів пам'ять, аналітичне  та образне мислення, творчі здібності; виховувати інтерес до вивчення української мови</a:t>
            </a:r>
            <a:endParaRPr lang="ko-KR" altLang="en-US" sz="5870">
              <a:latin typeface="Malgun Gothic" panose="020B0503020000020004" charset="-127"/>
              <a:ea typeface="Malgun Gothic" panose="020B0503020000020004" charset="-127"/>
            </a:endParaRPr>
          </a:p>
        </p:txBody>
      </p:sp>
      <p:pic>
        <p:nvPicPr>
          <p:cNvPr id="3" name="Содержимое 2" descr="C:/Users/Галина Красноплахта/AppData/Roaming/PolarisOffice/ETemp/6464_21364176/fImage5790681188467.png"/>
          <p:cNvPicPr>
            <a:picLocks noChangeAspect="1"/>
          </p:cNvPicPr>
          <p:nvPr>
            <p:ph idx="1"/>
          </p:nvPr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95650" y="4114800"/>
            <a:ext cx="5600065" cy="195961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/>
          <p:nvPr>
            <p:ph type="ctrTitle"/>
          </p:nvPr>
        </p:nvSpPr>
        <p:spPr>
          <a:xfrm>
            <a:off x="1524000" y="1122680"/>
            <a:ext cx="9144635" cy="2388235"/>
          </a:xfrm>
          <a:prstGeom prst="rect">
            <a:avLst/>
          </a:prstGeom>
        </p:spPr>
        <p:txBody>
          <a:bodyPr vert="horz" wrap="square" lIns="91440" tIns="45720" rIns="91440" bIns="45720" numCol="1" anchor="b">
            <a:normAutofit/>
          </a:bodyPr>
          <a:lstStyle>
            <a:lvl1pPr marL="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60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pPr marL="0" indent="0" algn="ctr" defTabSz="914400" eaLnBrk="1" latin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6000"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3" name="Подзаголовок 2"/>
          <p:cNvSpPr txBox="1"/>
          <p:nvPr>
            <p:ph type="subTitle" idx="1"/>
          </p:nvPr>
        </p:nvSpPr>
        <p:spPr>
          <a:xfrm>
            <a:off x="1524000" y="3602355"/>
            <a:ext cx="9144635" cy="1656080"/>
          </a:xfrm>
          <a:prstGeom prst="rect">
            <a:avLst/>
          </a:prstGeom>
        </p:spPr>
        <p:txBody>
          <a:bodyPr vert="horz" wrap="square" lIns="91440" tIns="45720" rIns="91440" bIns="45720" numCol="1" anchor="t">
            <a:normAutofit/>
          </a:bodyPr>
          <a:lstStyle>
            <a:lvl1pPr marL="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2400">
                <a:latin typeface="Arial" panose="020B0604020202020204" pitchFamily="34" charset="0"/>
                <a:ea typeface="Arial" panose="020B0604020202020204" pitchFamily="34" charset="0"/>
              </a:defRPr>
            </a:lvl1pPr>
            <a:lvl2pPr marL="4572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2000">
                <a:latin typeface="Arial" panose="020B0604020202020204" pitchFamily="34" charset="0"/>
                <a:ea typeface="Arial" panose="020B0604020202020204" pitchFamily="34" charset="0"/>
              </a:defRPr>
            </a:lvl2pPr>
            <a:lvl3pPr marL="9144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800">
                <a:latin typeface="Arial" panose="020B0604020202020204" pitchFamily="34" charset="0"/>
                <a:ea typeface="Arial" panose="020B0604020202020204" pitchFamily="34" charset="0"/>
              </a:defRPr>
            </a:lvl3pPr>
            <a:lvl4pPr marL="13716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4pPr>
            <a:lvl5pPr marL="18288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5pPr>
            <a:lvl6pPr marL="22860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6pPr>
            <a:lvl7pPr marL="27432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7pPr>
            <a:lvl8pPr marL="32004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8pPr>
            <a:lvl9pPr marL="36576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9pPr>
          </a:lstStyle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endParaRPr lang="ko-KR" altLang="en-US" sz="2400">
              <a:latin typeface="Malgun Gothic" panose="020B0503020000020004" charset="-127"/>
              <a:ea typeface="Malgun Gothic" panose="020B0503020000020004" charset="-127"/>
            </a:endParaRPr>
          </a:p>
        </p:txBody>
      </p:sp>
      <p:pic>
        <p:nvPicPr>
          <p:cNvPr id="4" name="Рисунок 3" descr="C:/Users/Галина Красноплахта/AppData/Roaming/PolarisOffice/ETemp/4836_17234032/fImage3330939441.jpeg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870" y="846455"/>
            <a:ext cx="10059670" cy="519493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/>
          <p:nvPr>
            <p:ph type="title"/>
          </p:nvPr>
        </p:nvSpPr>
        <p:spPr>
          <a:xfrm>
            <a:off x="838200" y="365125"/>
            <a:ext cx="10516235" cy="1326515"/>
          </a:xfrm>
          <a:prstGeom prst="rect">
            <a:avLst/>
          </a:prstGeom>
        </p:spPr>
        <p:txBody>
          <a:bodyPr vert="horz" wrap="square" lIns="91440" tIns="45720" rIns="91440" bIns="45720" numCol="1" anchor="ctr">
            <a:normAutofit/>
          </a:bodyPr>
          <a:lstStyle/>
          <a:p>
            <a:pPr marL="0" indent="0" algn="l" defTabSz="914400" eaLnBrk="1" latin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5870">
              <a:latin typeface="Malgun Gothic" panose="020B0503020000020004" charset="-127"/>
              <a:ea typeface="Malgun Gothic" panose="020B0503020000020004" charset="-127"/>
            </a:endParaRPr>
          </a:p>
        </p:txBody>
      </p:sp>
      <p:pic>
        <p:nvPicPr>
          <p:cNvPr id="3" name="Содержимое 2" descr="C:/Users/Галина Красноплахта/AppData/Roaming/PolarisOffice/ETemp/6464_21364176/fImage1115451236334.jpeg"/>
          <p:cNvPicPr>
            <a:picLocks noChangeAspect="1"/>
          </p:cNvPicPr>
          <p:nvPr>
            <p:ph idx="1"/>
          </p:nvPr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24255" y="870585"/>
            <a:ext cx="10161270" cy="515810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/>
          <p:nvPr>
            <p:ph type="ctrTitle"/>
          </p:nvPr>
        </p:nvSpPr>
        <p:spPr>
          <a:xfrm>
            <a:off x="1524000" y="870585"/>
            <a:ext cx="9144635" cy="1093470"/>
          </a:xfrm>
          <a:prstGeom prst="rect">
            <a:avLst/>
          </a:prstGeom>
        </p:spPr>
        <p:txBody>
          <a:bodyPr vert="horz" wrap="square" lIns="91440" tIns="45720" rIns="91440" bIns="45720" numCol="1" anchor="b">
            <a:normAutofit/>
          </a:bodyPr>
          <a:lstStyle>
            <a:lvl1pPr marL="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60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pPr marL="0" indent="0" algn="ctr" defTabSz="914400" eaLnBrk="1" latin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6000">
                <a:solidFill>
                  <a:srgbClr val="80007F"/>
                </a:solidFill>
                <a:latin typeface="Gabriola" panose="04040605051002020D02" charset="0"/>
                <a:ea typeface="Gabriola" panose="04040605051002020D02" charset="0"/>
              </a:rPr>
              <a:t>"БЛІЦ-ОПИТУВАННЯ"</a:t>
            </a:r>
            <a:endParaRPr lang="ko-KR" altLang="en-US" sz="6000">
              <a:solidFill>
                <a:srgbClr val="80007F"/>
              </a:solidFill>
              <a:latin typeface="Gabriola" panose="04040605051002020D02" charset="0"/>
              <a:ea typeface="Gabriola" panose="04040605051002020D02" charset="0"/>
            </a:endParaRPr>
          </a:p>
        </p:txBody>
      </p:sp>
      <p:sp>
        <p:nvSpPr>
          <p:cNvPr id="3" name="Подзаголовок 2"/>
          <p:cNvSpPr txBox="1"/>
          <p:nvPr>
            <p:ph type="subTitle" idx="1"/>
          </p:nvPr>
        </p:nvSpPr>
        <p:spPr>
          <a:xfrm>
            <a:off x="1524000" y="1911985"/>
            <a:ext cx="9144635" cy="4150360"/>
          </a:xfrm>
          <a:prstGeom prst="rect">
            <a:avLst/>
          </a:prstGeom>
        </p:spPr>
        <p:txBody>
          <a:bodyPr vert="horz" wrap="square" lIns="91440" tIns="45720" rIns="91440" bIns="45720" numCol="1" anchor="t">
            <a:normAutofit fontScale="77500"/>
          </a:bodyPr>
          <a:lstStyle>
            <a:lvl1pPr marL="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2400">
                <a:latin typeface="Arial" panose="020B0604020202020204" pitchFamily="34" charset="0"/>
                <a:ea typeface="Arial" panose="020B0604020202020204" pitchFamily="34" charset="0"/>
              </a:defRPr>
            </a:lvl1pPr>
            <a:lvl2pPr marL="4572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2000">
                <a:latin typeface="Arial" panose="020B0604020202020204" pitchFamily="34" charset="0"/>
                <a:ea typeface="Arial" panose="020B0604020202020204" pitchFamily="34" charset="0"/>
              </a:defRPr>
            </a:lvl2pPr>
            <a:lvl3pPr marL="9144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800">
                <a:latin typeface="Arial" panose="020B0604020202020204" pitchFamily="34" charset="0"/>
                <a:ea typeface="Arial" panose="020B0604020202020204" pitchFamily="34" charset="0"/>
              </a:defRPr>
            </a:lvl3pPr>
            <a:lvl4pPr marL="13716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4pPr>
            <a:lvl5pPr marL="18288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5pPr>
            <a:lvl6pPr marL="22860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6pPr>
            <a:lvl7pPr marL="27432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7pPr>
            <a:lvl8pPr marL="32004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8pPr>
            <a:lvl9pPr marL="36576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9pPr>
          </a:lstStyle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altLang="ko-KR" sz="2600" b="0">
                <a:solidFill>
                  <a:srgbClr val="80007F"/>
                </a:solidFill>
                <a:latin typeface="Arial Black" panose="020B0A04020102020204" charset="0"/>
                <a:ea typeface="Arial Black" panose="020B0A04020102020204" charset="0"/>
              </a:rPr>
              <a:t>Що вивчає лексикологія? </a:t>
            </a:r>
            <a:endParaRPr lang="ko-KR" altLang="en-US" sz="2600" b="0">
              <a:solidFill>
                <a:srgbClr val="80007F"/>
              </a:solidFill>
              <a:latin typeface="Arial Black" panose="020B0A04020102020204" charset="0"/>
              <a:ea typeface="Arial Black" panose="020B0A04020102020204" charset="0"/>
            </a:endParaRPr>
          </a:p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altLang="ko-KR" sz="2600" b="0">
                <a:solidFill>
                  <a:srgbClr val="80007F"/>
                </a:solidFill>
                <a:latin typeface="Arial Black" panose="020B0A04020102020204" charset="0"/>
                <a:ea typeface="Arial Black" panose="020B0A04020102020204" charset="0"/>
              </a:rPr>
              <a:t>Що називають лексикою?</a:t>
            </a:r>
            <a:endParaRPr lang="ko-KR" altLang="en-US" sz="2600" b="0">
              <a:solidFill>
                <a:srgbClr val="80007F"/>
              </a:solidFill>
              <a:latin typeface="Arial Black" panose="020B0A04020102020204" charset="0"/>
              <a:ea typeface="Arial Black" panose="020B0A04020102020204" charset="0"/>
            </a:endParaRPr>
          </a:p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altLang="ko-KR" sz="2600" b="0">
                <a:solidFill>
                  <a:srgbClr val="80007F"/>
                </a:solidFill>
                <a:latin typeface="Arial Black" panose="020B0A04020102020204" charset="0"/>
                <a:ea typeface="Arial Black" panose="020B0A04020102020204" charset="0"/>
              </a:rPr>
              <a:t>Що розуміють під лексичним значенням слова?</a:t>
            </a:r>
            <a:endParaRPr lang="ko-KR" altLang="en-US" sz="2600" b="0">
              <a:solidFill>
                <a:srgbClr val="80007F"/>
              </a:solidFill>
              <a:latin typeface="Arial Black" panose="020B0A04020102020204" charset="0"/>
              <a:ea typeface="Arial Black" panose="020B0A04020102020204" charset="0"/>
            </a:endParaRPr>
          </a:p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altLang="ko-KR" sz="2600" b="0">
                <a:solidFill>
                  <a:srgbClr val="80007F"/>
                </a:solidFill>
                <a:latin typeface="Arial Black" panose="020B0A04020102020204" charset="0"/>
                <a:ea typeface="Arial Black" panose="020B0A04020102020204" charset="0"/>
              </a:rPr>
              <a:t>На які групи за значенням поділяють слова?</a:t>
            </a:r>
            <a:endParaRPr lang="ko-KR" altLang="en-US" sz="2600" b="0">
              <a:solidFill>
                <a:srgbClr val="80007F"/>
              </a:solidFill>
              <a:latin typeface="Arial Black" panose="020B0A04020102020204" charset="0"/>
              <a:ea typeface="Arial Black" panose="020B0A04020102020204" charset="0"/>
            </a:endParaRPr>
          </a:p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altLang="ko-KR" sz="2600" b="0">
                <a:solidFill>
                  <a:srgbClr val="80007F"/>
                </a:solidFill>
                <a:latin typeface="Arial Black" panose="020B0A04020102020204" charset="0"/>
                <a:ea typeface="Arial Black" panose="020B0A04020102020204" charset="0"/>
              </a:rPr>
              <a:t>Що вивчає фразеологія? </a:t>
            </a:r>
            <a:endParaRPr lang="ko-KR" altLang="en-US" sz="2600" b="0">
              <a:solidFill>
                <a:srgbClr val="80007F"/>
              </a:solidFill>
              <a:latin typeface="Arial Black" panose="020B0A04020102020204" charset="0"/>
              <a:ea typeface="Arial Black" panose="020B0A04020102020204" charset="0"/>
            </a:endParaRPr>
          </a:p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altLang="ko-KR" sz="2600" b="0">
                <a:solidFill>
                  <a:srgbClr val="80007F"/>
                </a:solidFill>
                <a:latin typeface="Arial Black" panose="020B0A04020102020204" charset="0"/>
                <a:ea typeface="Arial Black" panose="020B0A04020102020204" charset="0"/>
              </a:rPr>
              <a:t>Які слова називать неологізмами?</a:t>
            </a:r>
            <a:endParaRPr lang="ko-KR" altLang="en-US" sz="2600" b="0">
              <a:solidFill>
                <a:srgbClr val="80007F"/>
              </a:solidFill>
              <a:latin typeface="Arial Black" panose="020B0A04020102020204" charset="0"/>
              <a:ea typeface="Arial Black" panose="020B0A04020102020204" charset="0"/>
            </a:endParaRPr>
          </a:p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altLang="ko-KR" sz="2600" b="0">
                <a:solidFill>
                  <a:srgbClr val="80007F"/>
                </a:solidFill>
                <a:latin typeface="Arial Black" panose="020B0A04020102020204" charset="0"/>
                <a:ea typeface="Arial Black" panose="020B0A04020102020204" charset="0"/>
              </a:rPr>
              <a:t>На які групи поділяють застарілі слова?</a:t>
            </a:r>
            <a:endParaRPr lang="ko-KR" altLang="en-US" sz="2600" b="0">
              <a:solidFill>
                <a:srgbClr val="80007F"/>
              </a:solidFill>
              <a:latin typeface="Arial Black" panose="020B0A04020102020204" charset="0"/>
              <a:ea typeface="Arial Black" panose="020B0A04020102020204" charset="0"/>
            </a:endParaRPr>
          </a:p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altLang="ko-KR" sz="2600" b="0">
                <a:solidFill>
                  <a:srgbClr val="80007F"/>
                </a:solidFill>
                <a:latin typeface="Arial Black" panose="020B0A04020102020204" charset="0"/>
                <a:ea typeface="Arial Black" panose="020B0A04020102020204" charset="0"/>
              </a:rPr>
              <a:t>Які ви знаєте групи слів за походженням? За вживанням?</a:t>
            </a:r>
            <a:endParaRPr lang="ko-KR" altLang="en-US" sz="2600" b="0">
              <a:solidFill>
                <a:srgbClr val="80007F"/>
              </a:solidFill>
              <a:latin typeface="Arial Black" panose="020B0A04020102020204" charset="0"/>
              <a:ea typeface="Arial Black" panose="020B0A04020102020204" charset="0"/>
            </a:endParaRPr>
          </a:p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altLang="ko-KR" sz="2600" b="0">
                <a:solidFill>
                  <a:srgbClr val="80007F"/>
                </a:solidFill>
                <a:latin typeface="Arial Black" panose="020B0A04020102020204" charset="0"/>
                <a:ea typeface="Arial Black" panose="020B0A04020102020204" charset="0"/>
              </a:rPr>
              <a:t>Що таке діалектизми?</a:t>
            </a:r>
            <a:endParaRPr lang="ko-KR" altLang="en-US" sz="8000">
              <a:solidFill>
                <a:srgbClr val="80007F"/>
              </a:solidFill>
              <a:latin typeface="Arial Black" panose="020B0A04020102020204" charset="0"/>
              <a:ea typeface="Arial Black" panose="020B0A040201020202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/>
          <p:nvPr>
            <p:ph type="title"/>
          </p:nvPr>
        </p:nvSpPr>
        <p:spPr>
          <a:xfrm>
            <a:off x="2367280" y="760730"/>
            <a:ext cx="8987790" cy="931545"/>
          </a:xfrm>
          <a:prstGeom prst="rect">
            <a:avLst/>
          </a:prstGeom>
        </p:spPr>
        <p:txBody>
          <a:bodyPr vert="horz" wrap="square" lIns="91440" tIns="45720" rIns="91440" bIns="45720" numCol="1" anchor="ctr">
            <a:normAutofit fontScale="90000"/>
          </a:bodyPr>
          <a:lstStyle/>
          <a:p>
            <a:pPr marL="0" indent="0" algn="l" defTabSz="914400" eaLnBrk="1" latin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7200" b="1">
                <a:solidFill>
                  <a:srgbClr val="80007F"/>
                </a:solidFill>
                <a:latin typeface="Gabriola" panose="04040605051002020D02" charset="0"/>
                <a:ea typeface="Gabriola" panose="04040605051002020D02" charset="0"/>
              </a:rPr>
              <a:t>"ГАЛОПОМ ПО ЄВРОПАХ"</a:t>
            </a:r>
            <a:endParaRPr lang="ko-KR" altLang="en-US" sz="7200" b="1">
              <a:solidFill>
                <a:srgbClr val="80007F"/>
              </a:solidFill>
              <a:latin typeface="Gabriola" panose="04040605051002020D02" charset="0"/>
              <a:ea typeface="Gabriola" panose="04040605051002020D02" charset="0"/>
            </a:endParaRPr>
          </a:p>
        </p:txBody>
      </p:sp>
      <p:pic>
        <p:nvPicPr>
          <p:cNvPr id="3" name="Содержимое 2"/>
          <p:cNvPicPr>
            <a:picLocks noChangeAspect="1"/>
          </p:cNvPicPr>
          <p:nvPr>
            <p:ph idx="1"/>
          </p:nvPr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5690" y="1758950"/>
            <a:ext cx="4944745" cy="4269740"/>
          </a:xfrm>
          <a:prstGeom prst="rect">
            <a:avLst/>
          </a:prstGeom>
          <a:noFill/>
        </p:spPr>
      </p:pic>
      <p:pic>
        <p:nvPicPr>
          <p:cNvPr id="4" name="Содержимое 3"/>
          <p:cNvPicPr>
            <a:picLocks noChangeAspect="1"/>
          </p:cNvPicPr>
          <p:nvPr>
            <p:ph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6000" y="1792605"/>
            <a:ext cx="5038090" cy="423608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/>
          <p:nvPr>
            <p:ph type="title"/>
          </p:nvPr>
        </p:nvSpPr>
        <p:spPr>
          <a:xfrm>
            <a:off x="838200" y="365125"/>
            <a:ext cx="10516235" cy="1326515"/>
          </a:xfrm>
          <a:prstGeom prst="rect">
            <a:avLst/>
          </a:prstGeom>
        </p:spPr>
        <p:txBody>
          <a:bodyPr vert="horz" wrap="square" lIns="91440" tIns="45720" rIns="91440" bIns="45720" numCol="1" anchor="ctr">
            <a:normAutofit/>
          </a:bodyPr>
          <a:lstStyle/>
          <a:p>
            <a:pPr marL="0" indent="0" algn="l" defTabSz="914400" eaLnBrk="1" latin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5870">
              <a:latin typeface="Malgun Gothic" panose="020B0503020000020004" charset="-127"/>
              <a:ea typeface="Malgun Gothic" panose="020B0503020000020004" charset="-127"/>
            </a:endParaRPr>
          </a:p>
        </p:txBody>
      </p:sp>
      <p:pic>
        <p:nvPicPr>
          <p:cNvPr id="3" name="Содержимое 2" descr="C:/Users/Галина Красноплахта/AppData/Roaming/PolarisOffice/ETemp/6464_21364176/fImage3064421415724.jpeg"/>
          <p:cNvPicPr>
            <a:picLocks noChangeAspect="1"/>
          </p:cNvPicPr>
          <p:nvPr>
            <p:ph idx="1"/>
          </p:nvPr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58545" y="1861185"/>
            <a:ext cx="4961890" cy="4167505"/>
          </a:xfrm>
          <a:prstGeom prst="rect">
            <a:avLst/>
          </a:prstGeom>
          <a:noFill/>
        </p:spPr>
      </p:pic>
      <p:pic>
        <p:nvPicPr>
          <p:cNvPr id="4" name="Содержимое 3" descr="C:/Users/Галина Красноплахта/AppData/Roaming/PolarisOffice/ETemp/6464_21364176/fImage2215191431478.jpeg"/>
          <p:cNvPicPr>
            <a:picLocks noChangeAspect="1"/>
          </p:cNvPicPr>
          <p:nvPr>
            <p:ph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2200" y="1861185"/>
            <a:ext cx="4944745" cy="416750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/>
          <p:nvPr>
            <p:ph type="ctrTitle"/>
          </p:nvPr>
        </p:nvSpPr>
        <p:spPr>
          <a:xfrm>
            <a:off x="1626235" y="789305"/>
            <a:ext cx="9145270" cy="2152650"/>
          </a:xfrm>
          <a:prstGeom prst="rect">
            <a:avLst/>
          </a:prstGeom>
        </p:spPr>
        <p:txBody>
          <a:bodyPr vert="horz" wrap="square" lIns="91440" tIns="45720" rIns="91440" bIns="45720" numCol="1" anchor="b">
            <a:normAutofit fontScale="90000"/>
          </a:bodyPr>
          <a:lstStyle>
            <a:lvl1pPr marL="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60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pPr marL="0" indent="0" algn="ctr" defTabSz="914400" eaLnBrk="1" latin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800" b="1">
                <a:solidFill>
                  <a:srgbClr val="80007F"/>
                </a:solidFill>
                <a:latin typeface="Comic Sans MS" panose="030F0702030302020204" charset="0"/>
                <a:ea typeface="Comic Sans MS" panose="030F0702030302020204" charset="0"/>
              </a:rPr>
              <a:t>Запозичена лексика - це слова, що прийшли в українську з інших мов</a:t>
            </a:r>
            <a:endParaRPr lang="ko-KR" altLang="en-US" sz="3600" b="1">
              <a:solidFill>
                <a:srgbClr val="80007F"/>
              </a:solidFill>
              <a:latin typeface="Comic Sans MS" panose="030F0702030302020204" charset="0"/>
              <a:ea typeface="Comic Sans MS" panose="030F0702030302020204" charset="0"/>
            </a:endParaRPr>
          </a:p>
        </p:txBody>
      </p:sp>
      <p:sp>
        <p:nvSpPr>
          <p:cNvPr id="3" name="Подзаголовок 2"/>
          <p:cNvSpPr txBox="1"/>
          <p:nvPr>
            <p:ph type="subTitle" idx="1"/>
          </p:nvPr>
        </p:nvSpPr>
        <p:spPr>
          <a:xfrm>
            <a:off x="1524000" y="2999105"/>
            <a:ext cx="9145270" cy="2956560"/>
          </a:xfrm>
          <a:prstGeom prst="rect">
            <a:avLst/>
          </a:prstGeom>
          <a:solidFill>
            <a:srgbClr val="36B700"/>
          </a:solidFill>
        </p:spPr>
        <p:txBody>
          <a:bodyPr vert="horz" wrap="square" lIns="91440" tIns="45720" rIns="91440" bIns="45720" numCol="1" anchor="t">
            <a:normAutofit/>
          </a:bodyPr>
          <a:lstStyle>
            <a:lvl1pPr marL="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2400">
                <a:latin typeface="Arial" panose="020B0604020202020204" pitchFamily="34" charset="0"/>
                <a:ea typeface="Arial" panose="020B0604020202020204" pitchFamily="34" charset="0"/>
              </a:defRPr>
            </a:lvl1pPr>
            <a:lvl2pPr marL="4572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2000">
                <a:latin typeface="Arial" panose="020B0604020202020204" pitchFamily="34" charset="0"/>
                <a:ea typeface="Arial" panose="020B0604020202020204" pitchFamily="34" charset="0"/>
              </a:defRPr>
            </a:lvl2pPr>
            <a:lvl3pPr marL="9144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800">
                <a:latin typeface="Arial" panose="020B0604020202020204" pitchFamily="34" charset="0"/>
                <a:ea typeface="Arial" panose="020B0604020202020204" pitchFamily="34" charset="0"/>
              </a:defRPr>
            </a:lvl3pPr>
            <a:lvl4pPr marL="13716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4pPr>
            <a:lvl5pPr marL="18288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5pPr>
            <a:lvl6pPr marL="22860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6pPr>
            <a:lvl7pPr marL="27432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7pPr>
            <a:lvl8pPr marL="32004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8pPr>
            <a:lvl9pPr marL="36576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9pPr>
          </a:lstStyle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altLang="ko-KR" sz="2600" b="1">
                <a:solidFill>
                  <a:srgbClr val="000000"/>
                </a:solidFill>
                <a:latin typeface="Arial Black" panose="020B0A04020102020204" charset="0"/>
                <a:ea typeface="Arial Black" panose="020B0A04020102020204" charset="0"/>
              </a:rPr>
              <a:t>Правильно запишіть слова.</a:t>
            </a:r>
            <a:endParaRPr lang="ko-KR" altLang="en-US" sz="2600" b="1">
              <a:solidFill>
                <a:srgbClr val="000000"/>
              </a:solidFill>
              <a:latin typeface="Arial Black" panose="020B0A04020102020204" charset="0"/>
              <a:ea typeface="Arial Black" panose="020B0A04020102020204" charset="0"/>
            </a:endParaRPr>
          </a:p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endParaRPr lang="ko-KR" altLang="en-US" sz="2600" b="0">
              <a:solidFill>
                <a:srgbClr val="000000"/>
              </a:solidFill>
              <a:latin typeface="Arial Black" panose="020B0A04020102020204" charset="0"/>
              <a:ea typeface="Arial Black" panose="020B0A04020102020204" charset="0"/>
            </a:endParaRPr>
          </a:p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altLang="ko-KR" sz="2600" b="0">
                <a:solidFill>
                  <a:srgbClr val="000000"/>
                </a:solidFill>
                <a:latin typeface="Arial Black" panose="020B0A04020102020204" charset="0"/>
                <a:ea typeface="Arial Black" panose="020B0A04020102020204" charset="0"/>
              </a:rPr>
              <a:t>1. Пі(ц)а, бру(т)о, інтерме(ц)о, мадо(н)а, Го(л)андія.</a:t>
            </a:r>
            <a:endParaRPr lang="ko-KR" altLang="en-US" sz="2600" b="0">
              <a:solidFill>
                <a:srgbClr val="000000"/>
              </a:solidFill>
              <a:latin typeface="Arial Black" panose="020B0A04020102020204" charset="0"/>
              <a:ea typeface="Arial Black" panose="020B0A04020102020204" charset="0"/>
            </a:endParaRPr>
          </a:p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endParaRPr lang="ko-KR" altLang="en-US" sz="2600" b="0">
              <a:solidFill>
                <a:srgbClr val="000000"/>
              </a:solidFill>
              <a:latin typeface="Arial Black" panose="020B0A04020102020204" charset="0"/>
              <a:ea typeface="Arial Black" panose="020B0A04020102020204" charset="0"/>
            </a:endParaRPr>
          </a:p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altLang="ko-KR" sz="2600" b="0">
                <a:solidFill>
                  <a:srgbClr val="000000"/>
                </a:solidFill>
                <a:latin typeface="Arial Black" panose="020B0A04020102020204" charset="0"/>
                <a:ea typeface="Arial Black" panose="020B0A04020102020204" charset="0"/>
              </a:rPr>
              <a:t>2. Бар..єр, ател..є, б..джет, кур..озний, міл..он.</a:t>
            </a:r>
            <a:endParaRPr lang="ko-KR" altLang="en-US" sz="2600" b="0">
              <a:solidFill>
                <a:srgbClr val="000000"/>
              </a:solidFill>
              <a:latin typeface="Arial Black" panose="020B0A04020102020204" charset="0"/>
              <a:ea typeface="Arial Black" panose="020B0A04020102020204" charset="0"/>
            </a:endParaRPr>
          </a:p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endParaRPr lang="ko-KR" altLang="en-US" sz="8000">
              <a:latin typeface="Arial Black" panose="020B0A04020102020204" charset="0"/>
              <a:ea typeface="Arial Black" panose="020B0A040201020202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/>
          <p:nvPr>
            <p:ph type="ctrTitle"/>
          </p:nvPr>
        </p:nvSpPr>
        <p:spPr>
          <a:xfrm>
            <a:off x="1480820" y="961390"/>
            <a:ext cx="4646930" cy="4620895"/>
          </a:xfrm>
          <a:prstGeom prst="rect">
            <a:avLst/>
          </a:prstGeom>
        </p:spPr>
        <p:txBody>
          <a:bodyPr vert="horz" wrap="square" lIns="91440" tIns="45720" rIns="91440" bIns="45720" numCol="1" anchor="b">
            <a:normAutofit/>
          </a:bodyPr>
          <a:lstStyle>
            <a:lvl1pPr marL="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60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pPr marL="0" indent="0" algn="ctr" defTabSz="914400" eaLnBrk="1" latin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8000">
                <a:solidFill>
                  <a:srgbClr val="36B700"/>
                </a:solidFill>
                <a:latin typeface="Comic Sans MS" panose="030F0702030302020204" charset="0"/>
                <a:ea typeface="Comic Sans MS" panose="030F0702030302020204" charset="0"/>
              </a:rPr>
              <a:t>ПЕРЕВІР</a:t>
            </a:r>
            <a:br>
              <a:rPr lang="en-US" altLang="ko-KR" sz="8000">
                <a:solidFill>
                  <a:srgbClr val="36B700"/>
                </a:solidFill>
                <a:latin typeface="Comic Sans MS" panose="030F0702030302020204" charset="0"/>
                <a:ea typeface="Comic Sans MS" panose="030F0702030302020204" charset="0"/>
              </a:rPr>
            </a:br>
            <a:r>
              <a:rPr lang="en-US" altLang="ko-KR" sz="3600">
                <a:solidFill>
                  <a:srgbClr val="36B700"/>
                </a:solidFill>
                <a:latin typeface="Comic Sans MS" panose="030F0702030302020204" charset="0"/>
                <a:ea typeface="Comic Sans MS" panose="030F0702030302020204" charset="0"/>
              </a:rPr>
              <a:t>1. Піца , брутто , інтермецо , мадонна ,</a:t>
            </a:r>
            <a:br>
              <a:rPr lang="en-US" altLang="ko-KR" sz="3600">
                <a:solidFill>
                  <a:srgbClr val="36B700"/>
                </a:solidFill>
                <a:latin typeface="Comic Sans MS" panose="030F0702030302020204" charset="0"/>
                <a:ea typeface="Comic Sans MS" panose="030F0702030302020204" charset="0"/>
              </a:rPr>
            </a:br>
            <a:r>
              <a:rPr lang="en-US" altLang="ko-KR" sz="3600">
                <a:solidFill>
                  <a:srgbClr val="36B700"/>
                </a:solidFill>
                <a:latin typeface="Comic Sans MS" panose="030F0702030302020204" charset="0"/>
                <a:ea typeface="Comic Sans MS" panose="030F0702030302020204" charset="0"/>
              </a:rPr>
              <a:t>Голландія</a:t>
            </a:r>
            <a:endParaRPr lang="ko-KR" altLang="en-US" sz="2600">
              <a:solidFill>
                <a:srgbClr val="003A9A"/>
              </a:solidFill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3" name="Подзаголовок 2"/>
          <p:cNvSpPr txBox="1"/>
          <p:nvPr>
            <p:ph type="subTitle" idx="1"/>
          </p:nvPr>
        </p:nvSpPr>
        <p:spPr>
          <a:xfrm>
            <a:off x="6284595" y="2410460"/>
            <a:ext cx="4297680" cy="4061460"/>
          </a:xfrm>
          <a:prstGeom prst="rect">
            <a:avLst/>
          </a:prstGeom>
        </p:spPr>
        <p:txBody>
          <a:bodyPr vert="horz" wrap="square" lIns="91440" tIns="45720" rIns="91440" bIns="45720" numCol="1" anchor="t">
            <a:normAutofit fontScale="40000"/>
          </a:bodyPr>
          <a:lstStyle>
            <a:lvl1pPr marL="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2400">
                <a:latin typeface="Arial" panose="020B0604020202020204" pitchFamily="34" charset="0"/>
                <a:ea typeface="Arial" panose="020B0604020202020204" pitchFamily="34" charset="0"/>
              </a:defRPr>
            </a:lvl1pPr>
            <a:lvl2pPr marL="4572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2000">
                <a:latin typeface="Arial" panose="020B0604020202020204" pitchFamily="34" charset="0"/>
                <a:ea typeface="Arial" panose="020B0604020202020204" pitchFamily="34" charset="0"/>
              </a:defRPr>
            </a:lvl2pPr>
            <a:lvl3pPr marL="9144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800">
                <a:latin typeface="Arial" panose="020B0604020202020204" pitchFamily="34" charset="0"/>
                <a:ea typeface="Arial" panose="020B0604020202020204" pitchFamily="34" charset="0"/>
              </a:defRPr>
            </a:lvl3pPr>
            <a:lvl4pPr marL="13716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4pPr>
            <a:lvl5pPr marL="18288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5pPr>
            <a:lvl6pPr marL="22860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6pPr>
            <a:lvl7pPr marL="27432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7pPr>
            <a:lvl8pPr marL="32004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8pPr>
            <a:lvl9pPr marL="36576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9pPr>
          </a:lstStyle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altLang="ko-KR" sz="15000">
                <a:solidFill>
                  <a:srgbClr val="36B700"/>
                </a:solidFill>
                <a:latin typeface="Comic Sans MS" panose="030F0702030302020204" charset="0"/>
                <a:ea typeface="Comic Sans MS" panose="030F0702030302020204" charset="0"/>
              </a:rPr>
              <a:t>СЕБЕ</a:t>
            </a:r>
            <a:endParaRPr lang="ko-KR" altLang="en-US" sz="15000">
              <a:solidFill>
                <a:srgbClr val="36B700"/>
              </a:solidFill>
              <a:latin typeface="Comic Sans MS" panose="030F0702030302020204" charset="0"/>
              <a:ea typeface="Comic Sans MS" panose="030F0702030302020204" charset="0"/>
            </a:endParaRPr>
          </a:p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altLang="ko-KR" sz="9600">
                <a:solidFill>
                  <a:srgbClr val="36B700"/>
                </a:solidFill>
                <a:latin typeface="Comic Sans MS" panose="030F0702030302020204" charset="0"/>
                <a:ea typeface="Comic Sans MS" panose="030F0702030302020204" charset="0"/>
              </a:rPr>
              <a:t>2. Бар'єр , ательє , бюджет , курйозний , мільйон</a:t>
            </a:r>
            <a:endParaRPr lang="ko-KR" altLang="en-US" sz="9600">
              <a:latin typeface="Malgun Gothic" panose="020B0503020000020004" charset="-127"/>
              <a:ea typeface="Malgun Gothic" panose="020B0503020000020004" charset="-127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/>
          <p:nvPr>
            <p:ph type="ctrTitle"/>
          </p:nvPr>
        </p:nvSpPr>
        <p:spPr>
          <a:xfrm>
            <a:off x="1524000" y="717550"/>
            <a:ext cx="9145270" cy="1306195"/>
          </a:xfrm>
          <a:prstGeom prst="rect">
            <a:avLst/>
          </a:prstGeom>
        </p:spPr>
        <p:txBody>
          <a:bodyPr vert="horz" wrap="square" lIns="91440" tIns="45720" rIns="91440" bIns="45720" numCol="1" anchor="b">
            <a:normAutofit/>
          </a:bodyPr>
          <a:lstStyle>
            <a:lvl1pPr marL="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60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pPr marL="0" indent="0" algn="ctr" defTabSz="914400" eaLnBrk="1" latin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600" b="1">
                <a:solidFill>
                  <a:srgbClr val="80007F"/>
                </a:solidFill>
                <a:latin typeface="Comic Sans MS" panose="030F0702030302020204" charset="0"/>
                <a:ea typeface="Comic Sans MS" panose="030F0702030302020204" charset="0"/>
              </a:rPr>
              <a:t>Доберіть українські відповідники до запозичень</a:t>
            </a:r>
            <a:endParaRPr lang="ko-KR" altLang="en-US" sz="3600" b="1">
              <a:solidFill>
                <a:srgbClr val="80007F"/>
              </a:solidFill>
              <a:latin typeface="Comic Sans MS" panose="030F0702030302020204" charset="0"/>
              <a:ea typeface="Comic Sans MS" panose="030F0702030302020204" charset="0"/>
            </a:endParaRPr>
          </a:p>
        </p:txBody>
      </p:sp>
      <p:sp>
        <p:nvSpPr>
          <p:cNvPr id="3" name="Подзаголовок 2"/>
          <p:cNvSpPr txBox="1"/>
          <p:nvPr>
            <p:ph type="subTitle" idx="1"/>
          </p:nvPr>
        </p:nvSpPr>
        <p:spPr>
          <a:xfrm>
            <a:off x="1524000" y="3602355"/>
            <a:ext cx="9144635" cy="1656080"/>
          </a:xfrm>
          <a:prstGeom prst="rect">
            <a:avLst/>
          </a:prstGeom>
        </p:spPr>
        <p:txBody>
          <a:bodyPr vert="horz" wrap="square" lIns="91440" tIns="45720" rIns="91440" bIns="45720" numCol="1" anchor="t">
            <a:normAutofit/>
          </a:bodyPr>
          <a:lstStyle>
            <a:lvl1pPr marL="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2400">
                <a:latin typeface="Arial" panose="020B0604020202020204" pitchFamily="34" charset="0"/>
                <a:ea typeface="Arial" panose="020B0604020202020204" pitchFamily="34" charset="0"/>
              </a:defRPr>
            </a:lvl1pPr>
            <a:lvl2pPr marL="4572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2000">
                <a:latin typeface="Arial" panose="020B0604020202020204" pitchFamily="34" charset="0"/>
                <a:ea typeface="Arial" panose="020B0604020202020204" pitchFamily="34" charset="0"/>
              </a:defRPr>
            </a:lvl2pPr>
            <a:lvl3pPr marL="9144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800">
                <a:latin typeface="Arial" panose="020B0604020202020204" pitchFamily="34" charset="0"/>
                <a:ea typeface="Arial" panose="020B0604020202020204" pitchFamily="34" charset="0"/>
              </a:defRPr>
            </a:lvl3pPr>
            <a:lvl4pPr marL="13716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4pPr>
            <a:lvl5pPr marL="18288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5pPr>
            <a:lvl6pPr marL="22860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6pPr>
            <a:lvl7pPr marL="27432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7pPr>
            <a:lvl8pPr marL="32004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8pPr>
            <a:lvl9pPr marL="36576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9pPr>
          </a:lstStyle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endParaRPr lang="ko-KR" altLang="en-US" sz="2400"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4" name="Фигура 3"/>
          <p:cNvSpPr/>
          <p:nvPr/>
        </p:nvSpPr>
        <p:spPr>
          <a:xfrm>
            <a:off x="1315085" y="1639570"/>
            <a:ext cx="9580880" cy="4211320"/>
          </a:xfrm>
          <a:prstGeom prst="horizontalScroll">
            <a:avLst/>
          </a:prstGeom>
          <a:solidFill>
            <a:srgbClr val="FC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>
            <a:noAutofit/>
          </a:bodyPr>
          <a:lstStyle/>
          <a:p>
            <a:pPr marL="0" indent="0" algn="l" defTabSz="44958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600" b="1">
                <a:solidFill>
                  <a:srgbClr val="000000"/>
                </a:solidFill>
                <a:latin typeface="Times New Roman" panose="02020603050405020304" charset="0"/>
                <a:ea typeface="Times New Roman" panose="02020603050405020304" charset="0"/>
              </a:rPr>
              <a:t> Космос, ландшафт, пілот, голкіпер, шофер, процент, горизонт, інтелектуальний, </a:t>
            </a:r>
            <a:endParaRPr lang="ko-KR" altLang="en-US" sz="3600" b="1">
              <a:solidFill>
                <a:srgbClr val="000000"/>
              </a:solidFill>
              <a:latin typeface="Times New Roman" panose="02020603050405020304" charset="0"/>
              <a:ea typeface="Times New Roman" panose="02020603050405020304" charset="0"/>
            </a:endParaRPr>
          </a:p>
          <a:p>
            <a:pPr marL="0" indent="0" algn="l" defTabSz="44958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600" b="1">
                <a:solidFill>
                  <a:srgbClr val="3B3835"/>
                </a:solidFill>
                <a:latin typeface="Helvetica Neue" charset="0"/>
                <a:ea typeface="Helvetica Neue" charset="0"/>
              </a:rPr>
              <a:t> </a:t>
            </a:r>
            <a:r>
              <a:rPr lang="en-US" altLang="ko-KR" sz="3600" b="1">
                <a:solidFill>
                  <a:srgbClr val="000000"/>
                </a:solidFill>
                <a:latin typeface="Times New Roman" panose="02020603050405020304" charset="0"/>
                <a:ea typeface="Times New Roman" panose="02020603050405020304" charset="0"/>
              </a:rPr>
              <a:t> Всесвіт, відсоток , краєвид , льотчик, водій , воротар , обрій , розумовий</a:t>
            </a:r>
            <a:endParaRPr lang="ko-KR" altLang="en-US" sz="3600" b="1">
              <a:solidFill>
                <a:srgbClr val="000000"/>
              </a:solidFill>
              <a:latin typeface="Times New Roman" panose="02020603050405020304" charset="0"/>
              <a:ea typeface="Times New Roman" panose="020206030504050203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/>
          <p:nvPr>
            <p:ph type="ctrTitle"/>
          </p:nvPr>
        </p:nvSpPr>
        <p:spPr>
          <a:xfrm>
            <a:off x="1524000" y="1122680"/>
            <a:ext cx="7315835" cy="2388235"/>
          </a:xfrm>
          <a:prstGeom prst="rect">
            <a:avLst/>
          </a:prstGeom>
        </p:spPr>
        <p:txBody>
          <a:bodyPr vert="horz" wrap="square" lIns="91440" tIns="45720" rIns="91440" bIns="45720" numCol="1" anchor="b">
            <a:normAutofit/>
          </a:bodyPr>
          <a:lstStyle>
            <a:lvl1pPr marL="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60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pPr marL="0" indent="0" algn="ctr" defTabSz="914400" eaLnBrk="1" latin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6000"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3" name="Подзаголовок 2"/>
          <p:cNvSpPr txBox="1"/>
          <p:nvPr>
            <p:ph type="subTitle" idx="1"/>
          </p:nvPr>
        </p:nvSpPr>
        <p:spPr>
          <a:xfrm>
            <a:off x="1524000" y="3602355"/>
            <a:ext cx="9144635" cy="1656080"/>
          </a:xfrm>
          <a:prstGeom prst="rect">
            <a:avLst/>
          </a:prstGeom>
        </p:spPr>
        <p:txBody>
          <a:bodyPr vert="horz" wrap="square" lIns="91440" tIns="45720" rIns="91440" bIns="45720" numCol="1" anchor="t">
            <a:normAutofit/>
          </a:bodyPr>
          <a:lstStyle>
            <a:lvl1pPr marL="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2400">
                <a:latin typeface="Arial" panose="020B0604020202020204" pitchFamily="34" charset="0"/>
                <a:ea typeface="Arial" panose="020B0604020202020204" pitchFamily="34" charset="0"/>
              </a:defRPr>
            </a:lvl1pPr>
            <a:lvl2pPr marL="4572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2000">
                <a:latin typeface="Arial" panose="020B0604020202020204" pitchFamily="34" charset="0"/>
                <a:ea typeface="Arial" panose="020B0604020202020204" pitchFamily="34" charset="0"/>
              </a:defRPr>
            </a:lvl2pPr>
            <a:lvl3pPr marL="9144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800">
                <a:latin typeface="Arial" panose="020B0604020202020204" pitchFamily="34" charset="0"/>
                <a:ea typeface="Arial" panose="020B0604020202020204" pitchFamily="34" charset="0"/>
              </a:defRPr>
            </a:lvl3pPr>
            <a:lvl4pPr marL="13716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4pPr>
            <a:lvl5pPr marL="18288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5pPr>
            <a:lvl6pPr marL="22860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6pPr>
            <a:lvl7pPr marL="27432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7pPr>
            <a:lvl8pPr marL="32004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8pPr>
            <a:lvl9pPr marL="36576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9pPr>
          </a:lstStyle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endParaRPr lang="ko-KR" altLang="en-US" sz="2400"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4" name="Фигура 3"/>
          <p:cNvSpPr/>
          <p:nvPr/>
        </p:nvSpPr>
        <p:spPr>
          <a:xfrm>
            <a:off x="1219835" y="817880"/>
            <a:ext cx="9614535" cy="5194935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60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Космос - всесвіт </a:t>
            </a:r>
            <a:endParaRPr lang="ko-KR" altLang="en-US" sz="3600">
              <a:solidFill>
                <a:schemeClr val="tx1"/>
              </a:solidFill>
              <a:latin typeface="Segoe UI" panose="020B0502040204020203" pitchFamily="34" charset="0"/>
              <a:ea typeface="Segoe UI" panose="020B0502040204020203" pitchFamily="34" charset="0"/>
            </a:endParaRPr>
          </a:p>
          <a:p>
            <a:pPr marL="0" indent="0" algn="ctr" defTabSz="91440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60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Ландшафт - краєвид</a:t>
            </a:r>
            <a:endParaRPr lang="ko-KR" altLang="en-US" sz="3600">
              <a:solidFill>
                <a:schemeClr val="tx1"/>
              </a:solidFill>
              <a:latin typeface="Segoe UI" panose="020B0502040204020203" pitchFamily="34" charset="0"/>
              <a:ea typeface="Segoe UI" panose="020B0502040204020203" pitchFamily="34" charset="0"/>
            </a:endParaRPr>
          </a:p>
          <a:p>
            <a:pPr marL="0" indent="0" algn="ctr" defTabSz="91440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60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Пілот - льотчик</a:t>
            </a:r>
            <a:endParaRPr lang="ko-KR" altLang="en-US" sz="3600">
              <a:solidFill>
                <a:schemeClr val="tx1"/>
              </a:solidFill>
              <a:latin typeface="Segoe UI" panose="020B0502040204020203" pitchFamily="34" charset="0"/>
              <a:ea typeface="Segoe UI" panose="020B0502040204020203" pitchFamily="34" charset="0"/>
            </a:endParaRPr>
          </a:p>
          <a:p>
            <a:pPr marL="0" indent="0" algn="ctr" defTabSz="91440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60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Голкіпер - воротар</a:t>
            </a:r>
            <a:endParaRPr lang="ko-KR" altLang="en-US" sz="3600">
              <a:solidFill>
                <a:schemeClr val="tx1"/>
              </a:solidFill>
              <a:latin typeface="Segoe UI" panose="020B0502040204020203" pitchFamily="34" charset="0"/>
              <a:ea typeface="Segoe UI" panose="020B0502040204020203" pitchFamily="34" charset="0"/>
            </a:endParaRPr>
          </a:p>
          <a:p>
            <a:pPr marL="0" indent="0" algn="ctr" defTabSz="91440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60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Шофер - водій</a:t>
            </a:r>
            <a:endParaRPr lang="ko-KR" altLang="en-US" sz="3600">
              <a:solidFill>
                <a:schemeClr val="tx1"/>
              </a:solidFill>
              <a:latin typeface="Segoe UI" panose="020B0502040204020203" pitchFamily="34" charset="0"/>
              <a:ea typeface="Segoe UI" panose="020B0502040204020203" pitchFamily="34" charset="0"/>
            </a:endParaRPr>
          </a:p>
          <a:p>
            <a:pPr marL="0" indent="0" algn="ctr" defTabSz="91440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60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Процент - відсоток</a:t>
            </a:r>
            <a:endParaRPr lang="ko-KR" altLang="en-US" sz="3600">
              <a:solidFill>
                <a:schemeClr val="tx1"/>
              </a:solidFill>
              <a:latin typeface="Segoe UI" panose="020B0502040204020203" pitchFamily="34" charset="0"/>
              <a:ea typeface="Segoe UI" panose="020B0502040204020203" pitchFamily="34" charset="0"/>
            </a:endParaRPr>
          </a:p>
          <a:p>
            <a:pPr marL="0" indent="0" algn="ctr" defTabSz="91440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60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Горизонт - обрій</a:t>
            </a:r>
            <a:endParaRPr lang="ko-KR" altLang="en-US" sz="3600">
              <a:solidFill>
                <a:schemeClr val="tx1"/>
              </a:solidFill>
              <a:latin typeface="Segoe UI" panose="020B0502040204020203" pitchFamily="34" charset="0"/>
              <a:ea typeface="Segoe UI" panose="020B0502040204020203" pitchFamily="34" charset="0"/>
            </a:endParaRPr>
          </a:p>
          <a:p>
            <a:pPr marL="0" indent="0" algn="ctr" defTabSz="91440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60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Інтелектуальний - розумовий</a:t>
            </a:r>
            <a:endParaRPr lang="ko-KR" altLang="en-US" sz="3600">
              <a:solidFill>
                <a:schemeClr val="tx1"/>
              </a:solidFill>
              <a:latin typeface="Segoe UI" panose="020B0502040204020203" pitchFamily="34" charset="0"/>
              <a:ea typeface="Segoe UI" panose="020B05020402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/>
          <p:nvPr>
            <p:ph type="title"/>
          </p:nvPr>
        </p:nvSpPr>
        <p:spPr>
          <a:xfrm>
            <a:off x="1240155" y="494029"/>
            <a:ext cx="10516870" cy="1327150"/>
          </a:xfrm>
          <a:prstGeom prst="rect">
            <a:avLst/>
          </a:prstGeom>
        </p:spPr>
        <p:txBody>
          <a:bodyPr vert="horz" wrap="square" lIns="91440" tIns="45720" rIns="91440" bIns="45720" numCol="1" anchor="ctr">
            <a:normAutofit/>
          </a:bodyPr>
          <a:lstStyle/>
          <a:p>
            <a:pPr marL="0" indent="0" algn="l" defTabSz="914400" eaLnBrk="1" latin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7200">
                <a:solidFill>
                  <a:srgbClr val="80007F"/>
                </a:solidFill>
                <a:latin typeface="Gabriola" panose="04040605051002020D02" charset="0"/>
                <a:ea typeface="Gabriola" panose="04040605051002020D02" charset="0"/>
              </a:rPr>
              <a:t>"І ЗА ГОРАМИ ЛЮДИ ЖИВУТЬ"</a:t>
            </a:r>
            <a:endParaRPr lang="ko-KR" altLang="en-US" sz="7200">
              <a:solidFill>
                <a:srgbClr val="80007F"/>
              </a:solidFill>
              <a:latin typeface="Gabriola" panose="04040605051002020D02" charset="0"/>
              <a:ea typeface="Gabriola" panose="04040605051002020D02" charset="0"/>
            </a:endParaRPr>
          </a:p>
        </p:txBody>
      </p:sp>
      <p:pic>
        <p:nvPicPr>
          <p:cNvPr id="3" name="Содержимое 2" descr="C:/Users/Галина Красноплахта/AppData/Roaming/PolarisOffice/ETemp/4836_17234032/fImage4165131589358.jpeg"/>
          <p:cNvPicPr>
            <a:picLocks noChangeAspect="1"/>
          </p:cNvPicPr>
          <p:nvPr>
            <p:ph idx="1"/>
          </p:nvPr>
        </p:nvPicPr>
        <p:blipFill rotWithShape="1">
          <a:blip r:embed="rId1" cstate="hqprint"/>
          <a:srcRect/>
          <a:stretch>
            <a:fillRect/>
          </a:stretch>
        </p:blipFill>
        <p:spPr>
          <a:xfrm>
            <a:off x="1564005" y="1682115"/>
            <a:ext cx="9126855" cy="435229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/>
          <p:nvPr>
            <p:ph type="title"/>
          </p:nvPr>
        </p:nvSpPr>
        <p:spPr>
          <a:xfrm>
            <a:off x="838200" y="365125"/>
            <a:ext cx="10516870" cy="1327150"/>
          </a:xfrm>
          <a:prstGeom prst="rect">
            <a:avLst/>
          </a:prstGeom>
        </p:spPr>
        <p:txBody>
          <a:bodyPr vert="horz" wrap="square" lIns="91440" tIns="45720" rIns="91440" bIns="45720" numCol="1" anchor="ctr">
            <a:normAutofit/>
          </a:bodyPr>
          <a:lstStyle/>
          <a:p>
            <a:pPr marL="0" indent="0" algn="l" defTabSz="914400" eaLnBrk="1" latin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5870">
              <a:latin typeface="Malgun Gothic" panose="020B0503020000020004" charset="-127"/>
              <a:ea typeface="Malgun Gothic" panose="020B0503020000020004" charset="-127"/>
            </a:endParaRPr>
          </a:p>
        </p:txBody>
      </p:sp>
      <p:pic>
        <p:nvPicPr>
          <p:cNvPr id="3" name="Содержимое 2" descr="C:/Users/Галина Красноплахта/AppData/Roaming/PolarisOffice/ETemp/4836_17234032/fImage830483178467.png">
            <a:hlinkClick r:id="" action="ppaction://media"/>
          </p:cNvPr>
          <p:cNvPicPr>
            <a:picLocks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9660" y="817880"/>
            <a:ext cx="9973945" cy="516636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video>
              <p:cMediaNode vol="100000">
                <p:cTn id="2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/>
          <p:nvPr>
            <p:ph type="ctrTitle"/>
          </p:nvPr>
        </p:nvSpPr>
        <p:spPr>
          <a:xfrm>
            <a:off x="1524000" y="1122680"/>
            <a:ext cx="9144635" cy="2388235"/>
          </a:xfrm>
          <a:prstGeom prst="rect">
            <a:avLst/>
          </a:prstGeom>
        </p:spPr>
        <p:txBody>
          <a:bodyPr vert="horz" wrap="square" lIns="91440" tIns="45720" rIns="91440" bIns="45720" numCol="1" anchor="b">
            <a:normAutofit/>
          </a:bodyPr>
          <a:lstStyle>
            <a:lvl1pPr marL="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60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pPr marL="0" indent="0" algn="ctr" defTabSz="914400" eaLnBrk="1" latin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6000"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3" name="Подзаголовок 2"/>
          <p:cNvSpPr txBox="1"/>
          <p:nvPr>
            <p:ph type="subTitle" idx="1"/>
          </p:nvPr>
        </p:nvSpPr>
        <p:spPr>
          <a:xfrm>
            <a:off x="1524000" y="3602355"/>
            <a:ext cx="9144635" cy="1656080"/>
          </a:xfrm>
          <a:prstGeom prst="rect">
            <a:avLst/>
          </a:prstGeom>
        </p:spPr>
        <p:txBody>
          <a:bodyPr vert="horz" wrap="square" lIns="91440" tIns="45720" rIns="91440" bIns="45720" numCol="1" anchor="t">
            <a:normAutofit/>
          </a:bodyPr>
          <a:lstStyle>
            <a:lvl1pPr marL="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2400">
                <a:latin typeface="Arial" panose="020B0604020202020204" pitchFamily="34" charset="0"/>
                <a:ea typeface="Arial" panose="020B0604020202020204" pitchFamily="34" charset="0"/>
              </a:defRPr>
            </a:lvl1pPr>
            <a:lvl2pPr marL="4572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2000">
                <a:latin typeface="Arial" panose="020B0604020202020204" pitchFamily="34" charset="0"/>
                <a:ea typeface="Arial" panose="020B0604020202020204" pitchFamily="34" charset="0"/>
              </a:defRPr>
            </a:lvl2pPr>
            <a:lvl3pPr marL="9144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800">
                <a:latin typeface="Arial" panose="020B0604020202020204" pitchFamily="34" charset="0"/>
                <a:ea typeface="Arial" panose="020B0604020202020204" pitchFamily="34" charset="0"/>
              </a:defRPr>
            </a:lvl3pPr>
            <a:lvl4pPr marL="13716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4pPr>
            <a:lvl5pPr marL="18288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5pPr>
            <a:lvl6pPr marL="22860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6pPr>
            <a:lvl7pPr marL="27432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7pPr>
            <a:lvl8pPr marL="32004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8pPr>
            <a:lvl9pPr marL="36576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9pPr>
          </a:lstStyle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endParaRPr lang="ko-KR" altLang="en-US" sz="2400"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4" name="Фигура 3"/>
          <p:cNvSpPr/>
          <p:nvPr/>
        </p:nvSpPr>
        <p:spPr>
          <a:xfrm>
            <a:off x="1090295" y="832485"/>
            <a:ext cx="4319905" cy="5194935"/>
          </a:xfrm>
          <a:prstGeom prst="flowChartPunchedTape">
            <a:avLst/>
          </a:prstGeom>
          <a:solidFill>
            <a:srgbClr val="FC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800">
                <a:latin typeface="Segoe UI" panose="020B0502040204020203" pitchFamily="34" charset="0"/>
                <a:ea typeface="Segoe UI" panose="020B0502040204020203" pitchFamily="34" charset="0"/>
              </a:rPr>
              <a:t>КРИСАНЯ</a:t>
            </a:r>
            <a:endParaRPr lang="ko-KR" altLang="en-US" sz="2800">
              <a:latin typeface="Segoe UI" panose="020B0502040204020203" pitchFamily="34" charset="0"/>
              <a:ea typeface="Segoe UI" panose="020B0502040204020203" pitchFamily="34" charset="0"/>
            </a:endParaRPr>
          </a:p>
          <a:p>
            <a:pPr marL="0" indent="0" algn="ctr" defTabSz="91440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800">
                <a:latin typeface="Segoe UI" panose="020B0502040204020203" pitchFamily="34" charset="0"/>
                <a:ea typeface="Segoe UI" panose="020B0502040204020203" pitchFamily="34" charset="0"/>
              </a:rPr>
              <a:t>ВУЙКО</a:t>
            </a:r>
            <a:endParaRPr lang="ko-KR" altLang="en-US" sz="2800">
              <a:latin typeface="Segoe UI" panose="020B0502040204020203" pitchFamily="34" charset="0"/>
              <a:ea typeface="Segoe UI" panose="020B0502040204020203" pitchFamily="34" charset="0"/>
            </a:endParaRPr>
          </a:p>
          <a:p>
            <a:pPr marL="0" indent="0" algn="ctr" defTabSz="91440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800">
                <a:latin typeface="Segoe UI" panose="020B0502040204020203" pitchFamily="34" charset="0"/>
                <a:ea typeface="Segoe UI" panose="020B0502040204020203" pitchFamily="34" charset="0"/>
              </a:rPr>
              <a:t>КОГУТ</a:t>
            </a:r>
            <a:endParaRPr lang="ko-KR" altLang="en-US" sz="2800">
              <a:latin typeface="Segoe UI" panose="020B0502040204020203" pitchFamily="34" charset="0"/>
              <a:ea typeface="Segoe UI" panose="020B0502040204020203" pitchFamily="34" charset="0"/>
            </a:endParaRPr>
          </a:p>
          <a:p>
            <a:pPr marL="0" indent="0" algn="ctr" defTabSz="91440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800">
                <a:latin typeface="Segoe UI" panose="020B0502040204020203" pitchFamily="34" charset="0"/>
                <a:ea typeface="Segoe UI" panose="020B0502040204020203" pitchFamily="34" charset="0"/>
              </a:rPr>
              <a:t>ВАТРА</a:t>
            </a:r>
            <a:endParaRPr lang="ko-KR" altLang="en-US" sz="2800">
              <a:latin typeface="Segoe UI" panose="020B0502040204020203" pitchFamily="34" charset="0"/>
              <a:ea typeface="Segoe UI" panose="020B0502040204020203" pitchFamily="34" charset="0"/>
            </a:endParaRPr>
          </a:p>
          <a:p>
            <a:pPr marL="0" indent="0" algn="ctr" defTabSz="91440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800">
                <a:latin typeface="Segoe UI" panose="020B0502040204020203" pitchFamily="34" charset="0"/>
                <a:ea typeface="Segoe UI" panose="020B0502040204020203" pitchFamily="34" charset="0"/>
              </a:rPr>
              <a:t>ЛЕГІНЬ</a:t>
            </a:r>
            <a:endParaRPr lang="ko-KR" altLang="en-US" sz="2800">
              <a:latin typeface="Segoe UI" panose="020B0502040204020203" pitchFamily="34" charset="0"/>
              <a:ea typeface="Segoe UI" panose="020B0502040204020203" pitchFamily="34" charset="0"/>
            </a:endParaRPr>
          </a:p>
          <a:p>
            <a:pPr marL="0" indent="0" algn="ctr" defTabSz="91440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800">
                <a:latin typeface="Segoe UI" panose="020B0502040204020203" pitchFamily="34" charset="0"/>
                <a:ea typeface="Segoe UI" panose="020B0502040204020203" pitchFamily="34" charset="0"/>
              </a:rPr>
              <a:t>ВИВІРКА</a:t>
            </a:r>
            <a:endParaRPr lang="ko-KR" altLang="en-US" sz="2800">
              <a:latin typeface="Segoe UI" panose="020B0502040204020203" pitchFamily="34" charset="0"/>
              <a:ea typeface="Segoe UI" panose="020B0502040204020203" pitchFamily="34" charset="0"/>
            </a:endParaRPr>
          </a:p>
          <a:p>
            <a:pPr marL="0" indent="0" algn="ctr" defTabSz="91440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2800">
              <a:latin typeface="Segoe UI" panose="020B0502040204020203" pitchFamily="34" charset="0"/>
              <a:ea typeface="Segoe UI" panose="020B0502040204020203" pitchFamily="34" charset="0"/>
            </a:endParaRPr>
          </a:p>
        </p:txBody>
      </p:sp>
      <p:pic>
        <p:nvPicPr>
          <p:cNvPr id="5" name="Рисунок 4" descr="C:/Users/Галина Красноплахта/AppData/Roaming/PolarisOffice/ETemp/4836_17234032/fImage233813376334.jpeg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1320" y="1104900"/>
            <a:ext cx="5668645" cy="447738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/>
          <p:nvPr>
            <p:ph type="title"/>
          </p:nvPr>
        </p:nvSpPr>
        <p:spPr>
          <a:xfrm>
            <a:off x="1836420" y="551815"/>
            <a:ext cx="8839835" cy="1327150"/>
          </a:xfrm>
          <a:prstGeom prst="rect">
            <a:avLst/>
          </a:prstGeom>
        </p:spPr>
        <p:txBody>
          <a:bodyPr vert="horz" wrap="square" lIns="91440" tIns="45720" rIns="91440" bIns="45720" numCol="1" anchor="ctr">
            <a:normAutofit/>
          </a:bodyPr>
          <a:lstStyle/>
          <a:p>
            <a:pPr marL="0" indent="0" algn="l" defTabSz="914400" eaLnBrk="1" latin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5870" b="1">
                <a:solidFill>
                  <a:srgbClr val="770055"/>
                </a:solidFill>
                <a:latin typeface="Gabriola" panose="04040605051002020D02" charset="0"/>
                <a:ea typeface="Gabriola" panose="04040605051002020D02" charset="0"/>
              </a:rPr>
              <a:t>"РОЗУМ І ФОРТЕЦЮ ЗАВАЛИТЬ"</a:t>
            </a:r>
            <a:endParaRPr lang="ko-KR" altLang="en-US" sz="5870" b="1">
              <a:solidFill>
                <a:srgbClr val="770055"/>
              </a:solidFill>
              <a:latin typeface="Comic Sans MS" panose="030F0702030302020204" charset="0"/>
              <a:ea typeface="Comic Sans MS" panose="030F0702030302020204" charset="0"/>
            </a:endParaRPr>
          </a:p>
        </p:txBody>
      </p:sp>
      <p:pic>
        <p:nvPicPr>
          <p:cNvPr id="3" name="Содержимое 2" descr="C:/Users/Галина Красноплахта/AppData/Roaming/PolarisOffice/ETemp/4836_17234032/fImage960281626962.jpeg"/>
          <p:cNvPicPr>
            <a:picLocks noChangeAspect="1"/>
          </p:cNvPicPr>
          <p:nvPr>
            <p:ph idx="1"/>
          </p:nvPr>
        </p:nvPicPr>
        <p:blipFill rotWithShape="1">
          <a:blip r:embed="rId1" cstate="hqprint"/>
          <a:srcRect/>
          <a:stretch>
            <a:fillRect/>
          </a:stretch>
        </p:blipFill>
        <p:spPr>
          <a:xfrm>
            <a:off x="2536825" y="1736090"/>
            <a:ext cx="7119620" cy="444182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/>
          <p:nvPr>
            <p:ph type="ctrTitle"/>
          </p:nvPr>
        </p:nvSpPr>
        <p:spPr>
          <a:xfrm>
            <a:off x="1524000" y="887730"/>
            <a:ext cx="9145270" cy="935355"/>
          </a:xfrm>
          <a:prstGeom prst="rect">
            <a:avLst/>
          </a:prstGeom>
        </p:spPr>
        <p:txBody>
          <a:bodyPr vert="horz" wrap="square" lIns="91440" tIns="45720" rIns="91440" bIns="45720" numCol="1" anchor="b">
            <a:normAutofit/>
          </a:bodyPr>
          <a:lstStyle>
            <a:lvl1pPr marL="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60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pPr marL="0" indent="0" algn="ctr" defTabSz="914400" eaLnBrk="1" latin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600" b="0" i="0">
                <a:solidFill>
                  <a:srgbClr val="80007F"/>
                </a:solidFill>
                <a:latin typeface="Comic Sans MS" panose="030F0702030302020204" charset="0"/>
                <a:ea typeface="Comic Sans MS" panose="030F0702030302020204" charset="0"/>
              </a:rPr>
              <a:t>Завдання до тексту: виписати історизми та архаїзми.</a:t>
            </a:r>
            <a:endParaRPr lang="ko-KR" altLang="en-US" sz="3600" b="0" i="0">
              <a:solidFill>
                <a:srgbClr val="80007F"/>
              </a:solidFill>
              <a:latin typeface="Comic Sans MS" panose="030F0702030302020204" charset="0"/>
              <a:ea typeface="Comic Sans MS" panose="030F0702030302020204" charset="0"/>
            </a:endParaRPr>
          </a:p>
        </p:txBody>
      </p:sp>
      <p:sp>
        <p:nvSpPr>
          <p:cNvPr id="3" name="Подзаголовок 2"/>
          <p:cNvSpPr txBox="1"/>
          <p:nvPr>
            <p:ph type="subTitle" idx="1"/>
          </p:nvPr>
        </p:nvSpPr>
        <p:spPr>
          <a:xfrm>
            <a:off x="1524000" y="3602355"/>
            <a:ext cx="9144635" cy="1656080"/>
          </a:xfrm>
          <a:prstGeom prst="rect">
            <a:avLst/>
          </a:prstGeom>
        </p:spPr>
        <p:txBody>
          <a:bodyPr vert="horz" wrap="square" lIns="91440" tIns="45720" rIns="91440" bIns="45720" numCol="1" anchor="t">
            <a:normAutofit/>
          </a:bodyPr>
          <a:lstStyle>
            <a:lvl1pPr marL="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2400">
                <a:latin typeface="Arial" panose="020B0604020202020204" pitchFamily="34" charset="0"/>
                <a:ea typeface="Arial" panose="020B0604020202020204" pitchFamily="34" charset="0"/>
              </a:defRPr>
            </a:lvl1pPr>
            <a:lvl2pPr marL="4572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2000">
                <a:latin typeface="Arial" panose="020B0604020202020204" pitchFamily="34" charset="0"/>
                <a:ea typeface="Arial" panose="020B0604020202020204" pitchFamily="34" charset="0"/>
              </a:defRPr>
            </a:lvl2pPr>
            <a:lvl3pPr marL="9144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800">
                <a:latin typeface="Arial" panose="020B0604020202020204" pitchFamily="34" charset="0"/>
                <a:ea typeface="Arial" panose="020B0604020202020204" pitchFamily="34" charset="0"/>
              </a:defRPr>
            </a:lvl3pPr>
            <a:lvl4pPr marL="13716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4pPr>
            <a:lvl5pPr marL="18288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5pPr>
            <a:lvl6pPr marL="22860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6pPr>
            <a:lvl7pPr marL="27432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7pPr>
            <a:lvl8pPr marL="32004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8pPr>
            <a:lvl9pPr marL="36576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9pPr>
          </a:lstStyle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endParaRPr lang="ko-KR" altLang="en-US" sz="2400"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4" name="Фигура 3"/>
          <p:cNvSpPr/>
          <p:nvPr/>
        </p:nvSpPr>
        <p:spPr>
          <a:xfrm>
            <a:off x="1058545" y="2023110"/>
            <a:ext cx="9939655" cy="3803015"/>
          </a:xfrm>
          <a:prstGeom prst="round2DiagRect">
            <a:avLst/>
          </a:prstGeom>
          <a:solidFill>
            <a:schemeClr val="accent4">
              <a:lumMod val="75000"/>
              <a:lumOff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>
            <a:noAutofit/>
          </a:bodyPr>
          <a:lstStyle/>
          <a:p>
            <a:pPr marL="0" indent="381000" algn="just" defTabSz="228600" eaLnBrk="1" latinLnBrk="1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600" b="0" i="0">
                <a:solidFill>
                  <a:srgbClr val="000000"/>
                </a:solidFill>
                <a:latin typeface="Arial Black" panose="020B0A04020102020204" charset="0"/>
                <a:ea typeface="Arial Black" panose="020B0A04020102020204" charset="0"/>
              </a:rPr>
              <a:t>Першим рушає вперед воєвода Рубач, за ним крокує старша дружина, ідуть ринді* (*Ринді — прапороносці.) — вони несуть знамено князя Святослава, на якому змальовано два перехрещені списи, а під ним — меч його і щит.</a:t>
            </a:r>
            <a:endParaRPr lang="ko-KR" altLang="en-US" sz="2600" b="0" i="0">
              <a:solidFill>
                <a:srgbClr val="000000"/>
              </a:solidFill>
              <a:latin typeface="Arial Black" panose="020B0A04020102020204" charset="0"/>
              <a:ea typeface="Arial Black" panose="020B0A04020102020204" charset="0"/>
            </a:endParaRPr>
          </a:p>
          <a:p>
            <a:pPr marL="0" indent="381000" algn="just" defTabSz="228600" eaLnBrk="1" latinLnBrk="1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600" b="0" i="0">
                <a:solidFill>
                  <a:srgbClr val="000000"/>
                </a:solidFill>
                <a:latin typeface="Arial Black" panose="020B0A04020102020204" charset="0"/>
                <a:ea typeface="Arial Black" panose="020B0A04020102020204" charset="0"/>
              </a:rPr>
              <a:t>Князь Ярополк прийняв знамено, у нього затремтіли руки, коли він узяв, вийняв з піхов меч свого батька.</a:t>
            </a:r>
            <a:endParaRPr lang="ko-KR" altLang="en-US" sz="2200" b="0" i="0">
              <a:solidFill>
                <a:srgbClr val="000000"/>
              </a:solidFill>
              <a:latin typeface="Arial Black" panose="020B0A04020102020204" charset="0"/>
              <a:ea typeface="Arial Black" panose="020B0A04020102020204" charset="0"/>
            </a:endParaRPr>
          </a:p>
          <a:p>
            <a:pPr marL="0" indent="381000" algn="just" defTabSz="228600" eaLnBrk="1" latinLnBrk="1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2200" b="0" i="0">
              <a:solidFill>
                <a:srgbClr val="000000"/>
              </a:solidFill>
              <a:latin typeface="Arial Black" panose="020B0A04020102020204" charset="0"/>
              <a:ea typeface="Arial Black" panose="020B0A040201020202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/>
          <p:nvPr>
            <p:ph type="title"/>
          </p:nvPr>
        </p:nvSpPr>
        <p:spPr>
          <a:xfrm>
            <a:off x="2898140" y="365125"/>
            <a:ext cx="8456930" cy="1529715"/>
          </a:xfrm>
          <a:prstGeom prst="rect">
            <a:avLst/>
          </a:prstGeom>
        </p:spPr>
        <p:txBody>
          <a:bodyPr vert="horz" wrap="square" lIns="91440" tIns="45720" rIns="91440" bIns="45720" numCol="1" anchor="ctr">
            <a:normAutofit/>
          </a:bodyPr>
          <a:lstStyle/>
          <a:p>
            <a:pPr marL="0" indent="0" algn="l" defTabSz="914400" eaLnBrk="1" latin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7200">
                <a:solidFill>
                  <a:srgbClr val="009900"/>
                </a:solidFill>
                <a:latin typeface="Comic Sans MS" panose="030F0702030302020204" charset="0"/>
                <a:ea typeface="Comic Sans MS" panose="030F0702030302020204" charset="0"/>
              </a:rPr>
              <a:t>Перевір себе</a:t>
            </a:r>
            <a:endParaRPr lang="ko-KR" altLang="en-US" sz="7200">
              <a:solidFill>
                <a:srgbClr val="009900"/>
              </a:solidFill>
              <a:latin typeface="Comic Sans MS" panose="030F0702030302020204" charset="0"/>
              <a:ea typeface="Comic Sans MS" panose="030F0702030302020204" charset="0"/>
            </a:endParaRPr>
          </a:p>
        </p:txBody>
      </p:sp>
      <p:sp>
        <p:nvSpPr>
          <p:cNvPr id="3" name="Содержимое 2"/>
          <p:cNvSpPr txBox="1"/>
          <p:nvPr>
            <p:ph idx="1"/>
          </p:nvPr>
        </p:nvSpPr>
        <p:spPr>
          <a:xfrm>
            <a:off x="838200" y="1707515"/>
            <a:ext cx="10516870" cy="4542790"/>
          </a:xfrm>
          <a:prstGeom prst="rect">
            <a:avLst/>
          </a:prstGeom>
        </p:spPr>
        <p:txBody>
          <a:bodyPr vert="horz" wrap="square" lIns="91440" tIns="45720" rIns="91440" bIns="45720" numCol="1" anchor="t">
            <a:normAutofit fontScale="32500"/>
          </a:bodyPr>
          <a:lstStyle>
            <a:lvl1pPr marL="0" indent="0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800">
                <a:latin typeface="Arial" panose="020B0604020202020204" pitchFamily="34" charset="0"/>
                <a:ea typeface="Arial" panose="020B0604020202020204" pitchFamily="34" charset="0"/>
              </a:defRPr>
            </a:lvl1pPr>
            <a:lvl2pPr marL="0" indent="0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800">
                <a:latin typeface="Arial" panose="020B0604020202020204" pitchFamily="34" charset="0"/>
                <a:ea typeface="Arial" panose="020B0604020202020204" pitchFamily="34" charset="0"/>
              </a:defRPr>
            </a:lvl2pPr>
            <a:lvl3pPr marL="0" indent="0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800">
                <a:latin typeface="Arial" panose="020B0604020202020204" pitchFamily="34" charset="0"/>
                <a:ea typeface="Arial" panose="020B0604020202020204" pitchFamily="34" charset="0"/>
              </a:defRPr>
            </a:lvl3pPr>
            <a:lvl4pPr marL="0" indent="0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800">
                <a:latin typeface="Arial" panose="020B0604020202020204" pitchFamily="34" charset="0"/>
                <a:ea typeface="Arial" panose="020B0604020202020204" pitchFamily="34" charset="0"/>
              </a:defRPr>
            </a:lvl4pPr>
          </a:lstStyle>
          <a:p>
            <a:pPr marL="228600" indent="-228600" algn="l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lang="en-US" altLang="ko-KR" sz="1800"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</a:rPr>
              <a:t>          </a:t>
            </a:r>
            <a:r>
              <a:rPr lang="en-US" altLang="ko-KR" sz="13000">
                <a:solidFill>
                  <a:srgbClr val="009900"/>
                </a:solidFill>
                <a:latin typeface="Arial Black" panose="020B0A04020102020204" charset="0"/>
                <a:ea typeface="Arial Black" panose="020B0A04020102020204" charset="0"/>
              </a:rPr>
              <a:t> Історизми    </a:t>
            </a:r>
            <a:r>
              <a:rPr lang="en-US" altLang="ko-KR" sz="7200">
                <a:solidFill>
                  <a:srgbClr val="009900"/>
                </a:solidFill>
                <a:latin typeface="Arial Black" panose="020B0A04020102020204" charset="0"/>
                <a:ea typeface="Arial Black" panose="020B0A04020102020204" charset="0"/>
              </a:rPr>
              <a:t>                        </a:t>
            </a:r>
            <a:r>
              <a:rPr lang="en-US" altLang="ko-KR" sz="12000">
                <a:solidFill>
                  <a:srgbClr val="009900"/>
                </a:solidFill>
                <a:latin typeface="Arial Black" panose="020B0A04020102020204" charset="0"/>
                <a:ea typeface="Arial Black" panose="020B0A04020102020204" charset="0"/>
              </a:rPr>
              <a:t> Архаїзми</a:t>
            </a:r>
            <a:endParaRPr lang="ko-KR" altLang="en-US" sz="7200">
              <a:solidFill>
                <a:srgbClr val="009900"/>
              </a:solidFill>
              <a:latin typeface="Arial Black" panose="020B0A04020102020204" charset="0"/>
              <a:ea typeface="Arial Black" panose="020B0A04020102020204" charset="0"/>
            </a:endParaRPr>
          </a:p>
          <a:p>
            <a:pPr marL="228600" indent="-228600" algn="l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9900"/>
              </a:buClr>
              <a:buFont typeface="Arial" panose="020B0604020202020204"/>
              <a:buChar char="•"/>
            </a:pPr>
            <a:r>
              <a:rPr lang="en-US" altLang="ko-KR" sz="7200">
                <a:solidFill>
                  <a:srgbClr val="009900"/>
                </a:solidFill>
                <a:latin typeface="Arial Black" panose="020B0A04020102020204" charset="0"/>
                <a:ea typeface="Arial Black" panose="020B0A04020102020204" charset="0"/>
              </a:rPr>
              <a:t>     воєвода                                                            ринді</a:t>
            </a:r>
            <a:endParaRPr lang="ko-KR" altLang="en-US" sz="7200">
              <a:solidFill>
                <a:srgbClr val="009900"/>
              </a:solidFill>
              <a:latin typeface="Arial Black" panose="020B0A04020102020204" charset="0"/>
              <a:ea typeface="Arial Black" panose="020B0A04020102020204" charset="0"/>
            </a:endParaRPr>
          </a:p>
          <a:p>
            <a:pPr marL="228600" indent="-228600" algn="l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9900"/>
              </a:buClr>
              <a:buFont typeface="Arial" panose="020B0604020202020204"/>
              <a:buChar char="•"/>
            </a:pPr>
            <a:r>
              <a:rPr lang="en-US" altLang="ko-KR" sz="7200">
                <a:solidFill>
                  <a:srgbClr val="009900"/>
                </a:solidFill>
                <a:latin typeface="Arial Black" panose="020B0A04020102020204" charset="0"/>
                <a:ea typeface="Arial Black" panose="020B0A04020102020204" charset="0"/>
              </a:rPr>
              <a:t>     князь                                                               знамено</a:t>
            </a:r>
            <a:endParaRPr lang="ko-KR" altLang="en-US" sz="7200">
              <a:solidFill>
                <a:srgbClr val="009900"/>
              </a:solidFill>
              <a:latin typeface="Arial Black" panose="020B0A04020102020204" charset="0"/>
              <a:ea typeface="Arial Black" panose="020B0A04020102020204" charset="0"/>
            </a:endParaRPr>
          </a:p>
          <a:p>
            <a:pPr marL="228600" indent="-228600" algn="l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9900"/>
              </a:buClr>
              <a:buFont typeface="Arial" panose="020B0604020202020204"/>
              <a:buChar char="•"/>
            </a:pPr>
            <a:r>
              <a:rPr lang="en-US" altLang="ko-KR" sz="7200">
                <a:solidFill>
                  <a:srgbClr val="009900"/>
                </a:solidFill>
                <a:latin typeface="Arial Black" panose="020B0A04020102020204" charset="0"/>
                <a:ea typeface="Arial Black" panose="020B0A04020102020204" charset="0"/>
              </a:rPr>
              <a:t>      списи                                                              дружина</a:t>
            </a:r>
            <a:endParaRPr lang="ko-KR" altLang="en-US" sz="7200">
              <a:solidFill>
                <a:srgbClr val="009900"/>
              </a:solidFill>
              <a:latin typeface="Arial Black" panose="020B0A04020102020204" charset="0"/>
              <a:ea typeface="Arial Black" panose="020B0A04020102020204" charset="0"/>
            </a:endParaRPr>
          </a:p>
          <a:p>
            <a:pPr marL="228600" indent="-228600" algn="l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9900"/>
              </a:buClr>
              <a:buFont typeface="Arial" panose="020B0604020202020204"/>
              <a:buChar char="•"/>
            </a:pPr>
            <a:r>
              <a:rPr lang="en-US" altLang="ko-KR" sz="7200">
                <a:solidFill>
                  <a:srgbClr val="009900"/>
                </a:solidFill>
                <a:latin typeface="Arial Black" panose="020B0A04020102020204" charset="0"/>
                <a:ea typeface="Arial Black" panose="020B0A04020102020204" charset="0"/>
              </a:rPr>
              <a:t>        меч</a:t>
            </a:r>
            <a:endParaRPr lang="ko-KR" altLang="en-US" sz="7200">
              <a:solidFill>
                <a:srgbClr val="009900"/>
              </a:solidFill>
              <a:latin typeface="Arial Black" panose="020B0A04020102020204" charset="0"/>
              <a:ea typeface="Arial Black" panose="020B0A04020102020204" charset="0"/>
            </a:endParaRPr>
          </a:p>
          <a:p>
            <a:pPr marL="228600" indent="-228600" algn="l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9900"/>
              </a:buClr>
              <a:buFont typeface="Arial" panose="020B0604020202020204"/>
              <a:buChar char="•"/>
            </a:pPr>
            <a:r>
              <a:rPr lang="en-US" altLang="ko-KR" sz="7200">
                <a:solidFill>
                  <a:srgbClr val="009900"/>
                </a:solidFill>
                <a:latin typeface="Arial Black" panose="020B0A04020102020204" charset="0"/>
                <a:ea typeface="Arial Black" panose="020B0A04020102020204" charset="0"/>
              </a:rPr>
              <a:t>        щит</a:t>
            </a:r>
            <a:endParaRPr lang="ko-KR" altLang="en-US" sz="7200">
              <a:solidFill>
                <a:srgbClr val="009900"/>
              </a:solidFill>
              <a:latin typeface="Arial Black" panose="020B0A04020102020204" charset="0"/>
              <a:ea typeface="Arial Black" panose="020B0A04020102020204" charset="0"/>
            </a:endParaRPr>
          </a:p>
        </p:txBody>
      </p:sp>
      <p:pic>
        <p:nvPicPr>
          <p:cNvPr id="4" name="Рисунок 3" descr="C:/Users/Галина Красноплахта/AppData/Roaming/PolarisOffice/ETemp/4836_17234032/fImage649163596500.jpeg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3475" y="2338705"/>
            <a:ext cx="4190365" cy="368871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/>
          <p:nvPr>
            <p:ph type="ctrTitle"/>
          </p:nvPr>
        </p:nvSpPr>
        <p:spPr>
          <a:xfrm>
            <a:off x="1524000" y="892810"/>
            <a:ext cx="9144635" cy="757555"/>
          </a:xfrm>
          <a:prstGeom prst="rect">
            <a:avLst/>
          </a:prstGeom>
        </p:spPr>
        <p:txBody>
          <a:bodyPr vert="horz" wrap="square" lIns="91440" tIns="45720" rIns="91440" bIns="45720" numCol="1" anchor="b">
            <a:normAutofit fontScale="90000"/>
          </a:bodyPr>
          <a:lstStyle>
            <a:lvl1pPr marL="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60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pPr marL="0" indent="0" algn="ctr" defTabSz="914400" eaLnBrk="1" latin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6000">
                <a:solidFill>
                  <a:srgbClr val="770055"/>
                </a:solidFill>
                <a:latin typeface="Comic Sans MS" panose="030F0702030302020204" charset="0"/>
                <a:ea typeface="Comic Sans MS" panose="030F0702030302020204" charset="0"/>
              </a:rPr>
              <a:t>ІНСТРУКЦІЯ</a:t>
            </a:r>
            <a:endParaRPr lang="ko-KR" altLang="en-US" sz="6000">
              <a:solidFill>
                <a:srgbClr val="770055"/>
              </a:solidFill>
              <a:latin typeface="Comic Sans MS" panose="030F0702030302020204" charset="0"/>
              <a:ea typeface="Comic Sans MS" panose="030F0702030302020204" charset="0"/>
            </a:endParaRPr>
          </a:p>
        </p:txBody>
      </p:sp>
      <p:sp>
        <p:nvSpPr>
          <p:cNvPr id="3" name="Подзаголовок 2"/>
          <p:cNvSpPr txBox="1"/>
          <p:nvPr>
            <p:ph type="subTitle" idx="1"/>
          </p:nvPr>
        </p:nvSpPr>
        <p:spPr>
          <a:xfrm>
            <a:off x="1524000" y="1650365"/>
            <a:ext cx="9144635" cy="4319270"/>
          </a:xfrm>
          <a:prstGeom prst="rect">
            <a:avLst/>
          </a:prstGeom>
        </p:spPr>
        <p:txBody>
          <a:bodyPr vert="horz" wrap="square" lIns="91440" tIns="45720" rIns="91440" bIns="45720" numCol="1" anchor="t">
            <a:normAutofit fontScale="85000"/>
          </a:bodyPr>
          <a:lstStyle>
            <a:lvl1pPr marL="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2400">
                <a:latin typeface="Arial" panose="020B0604020202020204" pitchFamily="34" charset="0"/>
                <a:ea typeface="Arial" panose="020B0604020202020204" pitchFamily="34" charset="0"/>
              </a:defRPr>
            </a:lvl1pPr>
            <a:lvl2pPr marL="4572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2000">
                <a:latin typeface="Arial" panose="020B0604020202020204" pitchFamily="34" charset="0"/>
                <a:ea typeface="Arial" panose="020B0604020202020204" pitchFamily="34" charset="0"/>
              </a:defRPr>
            </a:lvl2pPr>
            <a:lvl3pPr marL="9144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800">
                <a:latin typeface="Arial" panose="020B0604020202020204" pitchFamily="34" charset="0"/>
                <a:ea typeface="Arial" panose="020B0604020202020204" pitchFamily="34" charset="0"/>
              </a:defRPr>
            </a:lvl3pPr>
            <a:lvl4pPr marL="13716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4pPr>
            <a:lvl5pPr marL="18288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5pPr>
            <a:lvl6pPr marL="22860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6pPr>
            <a:lvl7pPr marL="27432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7pPr>
            <a:lvl8pPr marL="32004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8pPr>
            <a:lvl9pPr marL="36576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9pPr>
          </a:lstStyle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altLang="ko-KR" sz="3600">
                <a:solidFill>
                  <a:srgbClr val="003A9A"/>
                </a:solidFill>
                <a:latin typeface="Arial Black" panose="020B0A04020102020204" charset="0"/>
                <a:ea typeface="Arial Black" panose="020B0A04020102020204" charset="0"/>
              </a:rPr>
              <a:t>Підняти капот, надіти клему - це півхвилини. Не перемикаючи швидкість у нейтральне  положення, витиснути зчеплення й повернути ключ запалення. Якщо звичайного гудіння не почуєте, значить погано притиснули клему. Якщо стрілка амперметра лежить на крайній точці під позначкою "мінус", значить струм не надходить до стартера.</a:t>
            </a:r>
            <a:endParaRPr lang="ko-KR" altLang="en-US" sz="2400">
              <a:solidFill>
                <a:srgbClr val="003A9A"/>
              </a:solidFill>
              <a:latin typeface="Malgun Gothic" panose="020B0503020000020004" charset="-127"/>
              <a:ea typeface="Malgun Gothic" panose="020B0503020000020004" charset="-127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/>
          <p:nvPr>
            <p:ph type="ctrTitle"/>
          </p:nvPr>
        </p:nvSpPr>
        <p:spPr>
          <a:xfrm>
            <a:off x="1524000" y="1492250"/>
            <a:ext cx="9144635" cy="603250"/>
          </a:xfrm>
          <a:prstGeom prst="rect">
            <a:avLst/>
          </a:prstGeom>
        </p:spPr>
        <p:txBody>
          <a:bodyPr vert="horz" wrap="square" lIns="91440" tIns="45720" rIns="91440" bIns="45720" numCol="1" anchor="b">
            <a:normAutofit fontScale="90000"/>
          </a:bodyPr>
          <a:lstStyle>
            <a:lvl1pPr marL="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60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pPr marL="0" indent="0" algn="ctr" defTabSz="914400" eaLnBrk="1" latin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800">
                <a:solidFill>
                  <a:srgbClr val="770055"/>
                </a:solidFill>
                <a:latin typeface="Comic Sans MS" panose="030F0702030302020204" charset="0"/>
                <a:ea typeface="Comic Sans MS" panose="030F0702030302020204" charset="0"/>
              </a:rPr>
              <a:t>"БЕЗ ПРИЧИНИ ТРЯСЦЯ НЕ НАПАДЕ"</a:t>
            </a:r>
            <a:endParaRPr lang="ko-KR" altLang="en-US" sz="7200">
              <a:solidFill>
                <a:srgbClr val="770055"/>
              </a:solidFill>
              <a:latin typeface="Comic Sans MS" panose="030F0702030302020204" charset="0"/>
              <a:ea typeface="Comic Sans MS" panose="030F0702030302020204" charset="0"/>
            </a:endParaRPr>
          </a:p>
        </p:txBody>
      </p:sp>
      <p:sp>
        <p:nvSpPr>
          <p:cNvPr id="3" name="Подзаголовок 2"/>
          <p:cNvSpPr txBox="1"/>
          <p:nvPr>
            <p:ph type="subTitle" idx="1"/>
          </p:nvPr>
        </p:nvSpPr>
        <p:spPr>
          <a:xfrm>
            <a:off x="1524000" y="3602355"/>
            <a:ext cx="9144635" cy="1656080"/>
          </a:xfrm>
          <a:prstGeom prst="rect">
            <a:avLst/>
          </a:prstGeom>
        </p:spPr>
        <p:txBody>
          <a:bodyPr vert="horz" wrap="square" lIns="91440" tIns="45720" rIns="91440" bIns="45720" numCol="1" anchor="t">
            <a:normAutofit/>
          </a:bodyPr>
          <a:lstStyle>
            <a:lvl1pPr marL="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2400">
                <a:latin typeface="Arial" panose="020B0604020202020204" pitchFamily="34" charset="0"/>
                <a:ea typeface="Arial" panose="020B0604020202020204" pitchFamily="34" charset="0"/>
              </a:defRPr>
            </a:lvl1pPr>
            <a:lvl2pPr marL="4572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2000">
                <a:latin typeface="Arial" panose="020B0604020202020204" pitchFamily="34" charset="0"/>
                <a:ea typeface="Arial" panose="020B0604020202020204" pitchFamily="34" charset="0"/>
              </a:defRPr>
            </a:lvl2pPr>
            <a:lvl3pPr marL="9144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800">
                <a:latin typeface="Arial" panose="020B0604020202020204" pitchFamily="34" charset="0"/>
                <a:ea typeface="Arial" panose="020B0604020202020204" pitchFamily="34" charset="0"/>
              </a:defRPr>
            </a:lvl3pPr>
            <a:lvl4pPr marL="13716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4pPr>
            <a:lvl5pPr marL="18288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5pPr>
            <a:lvl6pPr marL="22860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6pPr>
            <a:lvl7pPr marL="27432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7pPr>
            <a:lvl8pPr marL="32004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8pPr>
            <a:lvl9pPr marL="36576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9pPr>
          </a:lstStyle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endParaRPr lang="ko-KR" altLang="en-US" sz="2400">
              <a:latin typeface="Malgun Gothic" panose="020B0503020000020004" charset="-127"/>
              <a:ea typeface="Malgun Gothic" panose="020B0503020000020004" charset="-127"/>
            </a:endParaRPr>
          </a:p>
        </p:txBody>
      </p:sp>
      <p:pic>
        <p:nvPicPr>
          <p:cNvPr id="4" name="Рисунок 3" descr="C:/Users/Галина Красноплахта/AppData/Roaming/PolarisOffice/ETemp/4836_17234032/fImage878913809169.jpeg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310" y="2094865"/>
            <a:ext cx="7289800" cy="401828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/>
          <p:nvPr>
            <p:ph type="ctrTitle"/>
          </p:nvPr>
        </p:nvSpPr>
        <p:spPr>
          <a:xfrm>
            <a:off x="1524000" y="1122680"/>
            <a:ext cx="9144635" cy="714375"/>
          </a:xfrm>
          <a:prstGeom prst="rect">
            <a:avLst/>
          </a:prstGeom>
        </p:spPr>
        <p:txBody>
          <a:bodyPr vert="horz" wrap="square" lIns="91440" tIns="45720" rIns="91440" bIns="45720" numCol="1" anchor="b">
            <a:normAutofit/>
          </a:bodyPr>
          <a:lstStyle>
            <a:lvl1pPr marL="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60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pPr marL="0" indent="0" algn="ctr" defTabSz="914400" eaLnBrk="1" latin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600">
                <a:solidFill>
                  <a:srgbClr val="770055"/>
                </a:solidFill>
                <a:latin typeface="Comic Sans MS" panose="030F0702030302020204" charset="0"/>
                <a:ea typeface="Comic Sans MS" panose="030F0702030302020204" charset="0"/>
              </a:rPr>
              <a:t>ВИПИШІТЬ НЕОЛОГІЗМИ</a:t>
            </a:r>
            <a:endParaRPr lang="ko-KR" altLang="en-US" sz="3600">
              <a:solidFill>
                <a:srgbClr val="770055"/>
              </a:solidFill>
              <a:latin typeface="Comic Sans MS" panose="030F0702030302020204" charset="0"/>
              <a:ea typeface="Comic Sans MS" panose="030F0702030302020204" charset="0"/>
            </a:endParaRPr>
          </a:p>
        </p:txBody>
      </p:sp>
      <p:sp>
        <p:nvSpPr>
          <p:cNvPr id="3" name="Подзаголовок 2"/>
          <p:cNvSpPr txBox="1"/>
          <p:nvPr>
            <p:ph type="subTitle" idx="1"/>
          </p:nvPr>
        </p:nvSpPr>
        <p:spPr>
          <a:xfrm>
            <a:off x="1524000" y="3602355"/>
            <a:ext cx="9144635" cy="1656080"/>
          </a:xfrm>
          <a:prstGeom prst="rect">
            <a:avLst/>
          </a:prstGeom>
        </p:spPr>
        <p:txBody>
          <a:bodyPr vert="horz" wrap="square" lIns="91440" tIns="45720" rIns="91440" bIns="45720" numCol="1" anchor="t">
            <a:normAutofit/>
          </a:bodyPr>
          <a:lstStyle>
            <a:lvl1pPr marL="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2400">
                <a:latin typeface="Arial" panose="020B0604020202020204" pitchFamily="34" charset="0"/>
                <a:ea typeface="Arial" panose="020B0604020202020204" pitchFamily="34" charset="0"/>
              </a:defRPr>
            </a:lvl1pPr>
            <a:lvl2pPr marL="4572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2000">
                <a:latin typeface="Arial" panose="020B0604020202020204" pitchFamily="34" charset="0"/>
                <a:ea typeface="Arial" panose="020B0604020202020204" pitchFamily="34" charset="0"/>
              </a:defRPr>
            </a:lvl2pPr>
            <a:lvl3pPr marL="9144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800">
                <a:latin typeface="Arial" panose="020B0604020202020204" pitchFamily="34" charset="0"/>
                <a:ea typeface="Arial" panose="020B0604020202020204" pitchFamily="34" charset="0"/>
              </a:defRPr>
            </a:lvl3pPr>
            <a:lvl4pPr marL="13716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4pPr>
            <a:lvl5pPr marL="18288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5pPr>
            <a:lvl6pPr marL="22860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6pPr>
            <a:lvl7pPr marL="27432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7pPr>
            <a:lvl8pPr marL="32004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8pPr>
            <a:lvl9pPr marL="36576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9pPr>
          </a:lstStyle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endParaRPr lang="ko-KR" altLang="en-US" sz="2400"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4" name="Фигура 3"/>
          <p:cNvSpPr/>
          <p:nvPr/>
        </p:nvSpPr>
        <p:spPr>
          <a:xfrm>
            <a:off x="1304925" y="1894205"/>
            <a:ext cx="9816465" cy="3803015"/>
          </a:xfrm>
          <a:prstGeom prst="foldedCorner">
            <a:avLst/>
          </a:prstGeom>
          <a:solidFill>
            <a:srgbClr val="FC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just" defTabSz="449580" eaLnBrk="1" latinLnBrk="1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600">
                <a:solidFill>
                  <a:srgbClr val="000000"/>
                </a:solidFill>
                <a:latin typeface="Comic Sans MS" panose="030F0702030302020204" charset="0"/>
                <a:ea typeface="Comic Sans MS" panose="030F0702030302020204" charset="0"/>
              </a:rPr>
              <a:t>Єврозона, кімната, сон, принтер, монітор, вітер, погуглити, менеджер. олівець, нардеп, рушник, акаунт</a:t>
            </a:r>
            <a:endParaRPr lang="ko-KR" altLang="en-US" sz="3600">
              <a:solidFill>
                <a:srgbClr val="000000"/>
              </a:solidFill>
              <a:latin typeface="Comic Sans MS" panose="030F0702030302020204" charset="0"/>
              <a:ea typeface="Comic Sans MS" panose="030F0702030302020204" charset="0"/>
            </a:endParaRPr>
          </a:p>
          <a:p>
            <a:pPr marL="0" indent="0" algn="ctr" defTabSz="91440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4800">
              <a:latin typeface="Comic Sans MS" panose="030F0702030302020204" charset="0"/>
              <a:ea typeface="Comic Sans MS" panose="030F07020303020202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/>
          <p:nvPr>
            <p:ph type="ctrTitle"/>
          </p:nvPr>
        </p:nvSpPr>
        <p:spPr>
          <a:xfrm>
            <a:off x="1538605" y="1237615"/>
            <a:ext cx="9144635" cy="972820"/>
          </a:xfrm>
          <a:prstGeom prst="rect">
            <a:avLst/>
          </a:prstGeom>
        </p:spPr>
        <p:txBody>
          <a:bodyPr vert="horz" wrap="square" lIns="91440" tIns="45720" rIns="91440" bIns="45720" numCol="1" anchor="b">
            <a:normAutofit fontScale="90000"/>
          </a:bodyPr>
          <a:lstStyle>
            <a:lvl1pPr marL="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60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pPr marL="0" indent="0" algn="ctr" defTabSz="914400" eaLnBrk="1" latin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7200">
                <a:solidFill>
                  <a:srgbClr val="770055"/>
                </a:solidFill>
                <a:latin typeface="Comic Sans MS" panose="030F0702030302020204" charset="0"/>
                <a:ea typeface="Comic Sans MS" panose="030F0702030302020204" charset="0"/>
              </a:rPr>
              <a:t>ПЕРЕВІРМО</a:t>
            </a:r>
            <a:endParaRPr lang="ko-KR" altLang="en-US" sz="7200">
              <a:solidFill>
                <a:srgbClr val="770055"/>
              </a:solidFill>
              <a:latin typeface="Comic Sans MS" panose="030F0702030302020204" charset="0"/>
              <a:ea typeface="Comic Sans MS" panose="030F0702030302020204" charset="0"/>
            </a:endParaRPr>
          </a:p>
        </p:txBody>
      </p:sp>
      <p:sp>
        <p:nvSpPr>
          <p:cNvPr id="3" name="Подзаголовок 2"/>
          <p:cNvSpPr txBox="1"/>
          <p:nvPr>
            <p:ph type="subTitle" idx="1"/>
          </p:nvPr>
        </p:nvSpPr>
        <p:spPr>
          <a:xfrm>
            <a:off x="1137285" y="2597150"/>
            <a:ext cx="4043045" cy="3186430"/>
          </a:xfrm>
          <a:prstGeom prst="rect">
            <a:avLst/>
          </a:prstGeom>
        </p:spPr>
        <p:txBody>
          <a:bodyPr vert="horz" wrap="square" lIns="91440" tIns="45720" rIns="91440" bIns="45720" numCol="1" anchor="t">
            <a:normAutofit/>
          </a:bodyPr>
          <a:lstStyle>
            <a:lvl1pPr marL="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2400">
                <a:latin typeface="Arial" panose="020B0604020202020204" pitchFamily="34" charset="0"/>
                <a:ea typeface="Arial" panose="020B0604020202020204" pitchFamily="34" charset="0"/>
              </a:defRPr>
            </a:lvl1pPr>
            <a:lvl2pPr marL="4572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2000">
                <a:latin typeface="Arial" panose="020B0604020202020204" pitchFamily="34" charset="0"/>
                <a:ea typeface="Arial" panose="020B0604020202020204" pitchFamily="34" charset="0"/>
              </a:defRPr>
            </a:lvl2pPr>
            <a:lvl3pPr marL="9144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800">
                <a:latin typeface="Arial" panose="020B0604020202020204" pitchFamily="34" charset="0"/>
                <a:ea typeface="Arial" panose="020B0604020202020204" pitchFamily="34" charset="0"/>
              </a:defRPr>
            </a:lvl3pPr>
            <a:lvl4pPr marL="13716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4pPr>
            <a:lvl5pPr marL="18288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5pPr>
            <a:lvl6pPr marL="22860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6pPr>
            <a:lvl7pPr marL="27432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7pPr>
            <a:lvl8pPr marL="32004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8pPr>
            <a:lvl9pPr marL="36576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9pPr>
          </a:lstStyle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altLang="ko-KR" sz="3600">
                <a:solidFill>
                  <a:srgbClr val="FF0066"/>
                </a:solidFill>
                <a:latin typeface="Malgun Gothic" panose="020B0503020000020004" charset="-127"/>
                <a:ea typeface="Malgun Gothic" panose="020B0503020000020004" charset="-127"/>
              </a:rPr>
              <a:t>ЄВРОЗОНА, ПРИНТЕР, МОНІТОР, ПОГУГЛИТИ, МЕНЕДЖЕР, НАРДЕП, АКАУНТ</a:t>
            </a:r>
            <a:endParaRPr lang="ko-KR" altLang="en-US" sz="2400">
              <a:solidFill>
                <a:srgbClr val="770055"/>
              </a:solidFill>
              <a:latin typeface="Malgun Gothic" panose="020B0503020000020004" charset="-127"/>
              <a:ea typeface="Malgun Gothic" panose="020B0503020000020004" charset="-127"/>
            </a:endParaRPr>
          </a:p>
        </p:txBody>
      </p:sp>
      <p:pic>
        <p:nvPicPr>
          <p:cNvPr id="4" name="Рисунок 3" descr="C:/Users/Галина Красноплахта/AppData/Roaming/PolarisOffice/ETemp/4836_17234032/fImage622763745724.png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070" y="2396490"/>
            <a:ext cx="3989705" cy="354457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/>
          <p:nvPr>
            <p:ph type="title"/>
          </p:nvPr>
        </p:nvSpPr>
        <p:spPr>
          <a:xfrm>
            <a:off x="1684655" y="580390"/>
            <a:ext cx="10516870" cy="1816735"/>
          </a:xfrm>
          <a:prstGeom prst="rect">
            <a:avLst/>
          </a:prstGeom>
        </p:spPr>
        <p:txBody>
          <a:bodyPr vert="horz" wrap="square" lIns="91440" tIns="45720" rIns="91440" bIns="45720" numCol="1" anchor="ctr">
            <a:normAutofit/>
          </a:bodyPr>
          <a:lstStyle/>
          <a:p>
            <a:pPr marL="0" indent="0" algn="l" defTabSz="914400" eaLnBrk="1" latin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800">
                <a:solidFill>
                  <a:srgbClr val="770055"/>
                </a:solidFill>
                <a:latin typeface="Comic Sans MS" panose="030F0702030302020204" charset="0"/>
                <a:ea typeface="Comic Sans MS" panose="030F0702030302020204" charset="0"/>
              </a:rPr>
              <a:t>"НЕ ЗГИНЕМО , ЯК ШВЕД </a:t>
            </a:r>
            <a:br>
              <a:rPr lang="en-US" altLang="ko-KR" sz="4800">
                <a:solidFill>
                  <a:srgbClr val="770055"/>
                </a:solidFill>
                <a:latin typeface="Comic Sans MS" panose="030F0702030302020204" charset="0"/>
                <a:ea typeface="Comic Sans MS" panose="030F0702030302020204" charset="0"/>
              </a:rPr>
            </a:br>
            <a:r>
              <a:rPr lang="en-US" altLang="ko-KR" sz="4800">
                <a:solidFill>
                  <a:srgbClr val="770055"/>
                </a:solidFill>
                <a:latin typeface="Comic Sans MS" panose="030F0702030302020204" charset="0"/>
                <a:ea typeface="Comic Sans MS" panose="030F0702030302020204" charset="0"/>
              </a:rPr>
              <a:t>     ПІД   ПОЛТАВОЮ"</a:t>
            </a:r>
            <a:endParaRPr lang="ko-KR" altLang="en-US" sz="5870">
              <a:latin typeface="Malgun Gothic" panose="020B0503020000020004" charset="-127"/>
              <a:ea typeface="Malgun Gothic" panose="020B0503020000020004" charset="-127"/>
            </a:endParaRPr>
          </a:p>
        </p:txBody>
      </p:sp>
      <p:pic>
        <p:nvPicPr>
          <p:cNvPr id="3" name="Содержимое 2" descr="C:/Users/Галина Красноплахта/AppData/Roaming/PolarisOffice/ETemp/4836_17234032/fImage3546701714464.png">
            <a:hlinkClick r:id="" action="ppaction://media"/>
          </p:cNvPr>
          <p:cNvPicPr>
            <a:picLocks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 rotWithShape="1">
          <a:blip r:embed="rId3" cstate="hqprint"/>
          <a:srcRect/>
          <a:stretch>
            <a:fillRect/>
          </a:stretch>
        </p:blipFill>
        <p:spPr>
          <a:xfrm>
            <a:off x="2008505" y="2181225"/>
            <a:ext cx="7405370" cy="378841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video>
              <p:cMediaNode vol="80000">
                <p:cTn id="2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/>
          <p:nvPr>
            <p:ph type="title"/>
          </p:nvPr>
        </p:nvSpPr>
        <p:spPr>
          <a:xfrm>
            <a:off x="840105" y="365125"/>
            <a:ext cx="10516235" cy="1326515"/>
          </a:xfrm>
          <a:prstGeom prst="rect">
            <a:avLst/>
          </a:prstGeom>
        </p:spPr>
        <p:txBody>
          <a:bodyPr vert="horz" wrap="square" lIns="91440" tIns="45720" rIns="91440" bIns="45720" numCol="1" anchor="ctr">
            <a:normAutofit/>
          </a:bodyPr>
          <a:lstStyle/>
          <a:p>
            <a:pPr marL="0" indent="0" algn="l" defTabSz="914400" eaLnBrk="1" latin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5870"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3" name="Текст 2"/>
          <p:cNvSpPr txBox="1"/>
          <p:nvPr>
            <p:ph type="body" idx="1"/>
          </p:nvPr>
        </p:nvSpPr>
        <p:spPr>
          <a:xfrm>
            <a:off x="840105" y="1681480"/>
            <a:ext cx="5158105" cy="824230"/>
          </a:xfrm>
          <a:prstGeom prst="rect">
            <a:avLst/>
          </a:prstGeom>
        </p:spPr>
        <p:txBody>
          <a:bodyPr vert="horz" wrap="square" lIns="91440" tIns="45720" rIns="91440" bIns="45720" numCol="1" anchor="b">
            <a:normAutofit/>
          </a:bodyPr>
          <a:lstStyle>
            <a:lvl1pPr marL="0" indent="0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2400" b="1">
                <a:latin typeface="Arial" panose="020B0604020202020204" pitchFamily="34" charset="0"/>
                <a:ea typeface="Arial" panose="020B0604020202020204" pitchFamily="34" charset="0"/>
              </a:defRPr>
            </a:lvl1pPr>
            <a:lvl2pPr marL="457200" indent="0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2000" b="1">
                <a:latin typeface="Arial" panose="020B0604020202020204" pitchFamily="34" charset="0"/>
                <a:ea typeface="Arial" panose="020B0604020202020204" pitchFamily="34" charset="0"/>
              </a:defRPr>
            </a:lvl2pPr>
            <a:lvl3pPr marL="914400" indent="0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800" b="1">
                <a:latin typeface="Arial" panose="020B0604020202020204" pitchFamily="34" charset="0"/>
                <a:ea typeface="Arial" panose="020B0604020202020204" pitchFamily="34" charset="0"/>
              </a:defRPr>
            </a:lvl3pPr>
            <a:lvl4pPr marL="1371600" indent="0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 b="1">
                <a:latin typeface="Arial" panose="020B0604020202020204" pitchFamily="34" charset="0"/>
                <a:ea typeface="Arial" panose="020B0604020202020204" pitchFamily="34" charset="0"/>
              </a:defRPr>
            </a:lvl4pPr>
            <a:lvl5pPr marL="1828800" indent="0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 b="1">
                <a:latin typeface="Arial" panose="020B0604020202020204" pitchFamily="34" charset="0"/>
                <a:ea typeface="Arial" panose="020B0604020202020204" pitchFamily="34" charset="0"/>
              </a:defRPr>
            </a:lvl5pPr>
            <a:lvl6pPr marL="2286000" indent="0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 b="1">
                <a:latin typeface="Arial" panose="020B0604020202020204" pitchFamily="34" charset="0"/>
                <a:ea typeface="Arial" panose="020B0604020202020204" pitchFamily="34" charset="0"/>
              </a:defRPr>
            </a:lvl6pPr>
            <a:lvl7pPr marL="2743200" indent="0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 b="1">
                <a:latin typeface="Arial" panose="020B0604020202020204" pitchFamily="34" charset="0"/>
                <a:ea typeface="Arial" panose="020B0604020202020204" pitchFamily="34" charset="0"/>
              </a:defRPr>
            </a:lvl7pPr>
            <a:lvl8pPr marL="3200400" indent="0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 b="1">
                <a:latin typeface="Arial" panose="020B0604020202020204" pitchFamily="34" charset="0"/>
                <a:ea typeface="Arial" panose="020B0604020202020204" pitchFamily="34" charset="0"/>
              </a:defRPr>
            </a:lvl8pPr>
            <a:lvl9pPr marL="3657600" indent="0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 b="1">
                <a:latin typeface="Arial" panose="020B0604020202020204" pitchFamily="34" charset="0"/>
                <a:ea typeface="Arial" panose="020B0604020202020204" pitchFamily="34" charset="0"/>
              </a:defRPr>
            </a:lvl9pPr>
          </a:lstStyle>
          <a:p>
            <a:pPr marL="0" indent="0" algn="l" defTabSz="914400" eaLnBrk="1" latin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endParaRPr lang="ko-KR" altLang="en-US" sz="2400" b="1">
              <a:latin typeface="Malgun Gothic" panose="020B0503020000020004" charset="-127"/>
              <a:ea typeface="Malgun Gothic" panose="020B0503020000020004" charset="-127"/>
            </a:endParaRPr>
          </a:p>
        </p:txBody>
      </p:sp>
      <p:pic>
        <p:nvPicPr>
          <p:cNvPr id="4" name="Содержимое 3" descr="C:/Users/Галина Красноплахта/AppData/Roaming/PolarisOffice/ETemp/4836_17234032/fImage135773471478.jpeg"/>
          <p:cNvPicPr>
            <a:picLocks noChangeAspect="1"/>
          </p:cNvPicPr>
          <p:nvPr>
            <p:ph idx="2"/>
          </p:nvPr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8540" y="860425"/>
            <a:ext cx="5051425" cy="5180965"/>
          </a:xfrm>
          <a:prstGeom prst="rect">
            <a:avLst/>
          </a:prstGeom>
          <a:noFill/>
        </p:spPr>
      </p:pic>
      <p:sp>
        <p:nvSpPr>
          <p:cNvPr id="5" name="Текст 4"/>
          <p:cNvSpPr txBox="1"/>
          <p:nvPr>
            <p:ph type="body" idx="3"/>
          </p:nvPr>
        </p:nvSpPr>
        <p:spPr>
          <a:xfrm>
            <a:off x="6172200" y="1681480"/>
            <a:ext cx="5184140" cy="824230"/>
          </a:xfrm>
          <a:prstGeom prst="rect">
            <a:avLst/>
          </a:prstGeom>
        </p:spPr>
        <p:txBody>
          <a:bodyPr vert="horz" wrap="square" lIns="91440" tIns="45720" rIns="91440" bIns="45720" numCol="1" anchor="b">
            <a:normAutofit/>
          </a:bodyPr>
          <a:lstStyle>
            <a:lvl1pPr marL="0" indent="0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2400" b="1">
                <a:latin typeface="Arial" panose="020B0604020202020204" pitchFamily="34" charset="0"/>
                <a:ea typeface="Arial" panose="020B0604020202020204" pitchFamily="34" charset="0"/>
              </a:defRPr>
            </a:lvl1pPr>
            <a:lvl2pPr marL="457200" indent="0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2000" b="1">
                <a:latin typeface="Arial" panose="020B0604020202020204" pitchFamily="34" charset="0"/>
                <a:ea typeface="Arial" panose="020B0604020202020204" pitchFamily="34" charset="0"/>
              </a:defRPr>
            </a:lvl2pPr>
            <a:lvl3pPr marL="914400" indent="0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800" b="1">
                <a:latin typeface="Arial" panose="020B0604020202020204" pitchFamily="34" charset="0"/>
                <a:ea typeface="Arial" panose="020B0604020202020204" pitchFamily="34" charset="0"/>
              </a:defRPr>
            </a:lvl3pPr>
            <a:lvl4pPr marL="1371600" indent="0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 b="1">
                <a:latin typeface="Arial" panose="020B0604020202020204" pitchFamily="34" charset="0"/>
                <a:ea typeface="Arial" panose="020B0604020202020204" pitchFamily="34" charset="0"/>
              </a:defRPr>
            </a:lvl4pPr>
            <a:lvl5pPr marL="1828800" indent="0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 b="1">
                <a:latin typeface="Arial" panose="020B0604020202020204" pitchFamily="34" charset="0"/>
                <a:ea typeface="Arial" panose="020B0604020202020204" pitchFamily="34" charset="0"/>
              </a:defRPr>
            </a:lvl5pPr>
            <a:lvl6pPr marL="2286000" indent="0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 b="1">
                <a:latin typeface="Arial" panose="020B0604020202020204" pitchFamily="34" charset="0"/>
                <a:ea typeface="Arial" panose="020B0604020202020204" pitchFamily="34" charset="0"/>
              </a:defRPr>
            </a:lvl6pPr>
            <a:lvl7pPr marL="2743200" indent="0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 b="1">
                <a:latin typeface="Arial" panose="020B0604020202020204" pitchFamily="34" charset="0"/>
                <a:ea typeface="Arial" panose="020B0604020202020204" pitchFamily="34" charset="0"/>
              </a:defRPr>
            </a:lvl7pPr>
            <a:lvl8pPr marL="3200400" indent="0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 b="1">
                <a:latin typeface="Arial" panose="020B0604020202020204" pitchFamily="34" charset="0"/>
                <a:ea typeface="Arial" panose="020B0604020202020204" pitchFamily="34" charset="0"/>
              </a:defRPr>
            </a:lvl8pPr>
            <a:lvl9pPr marL="3657600" indent="0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 b="1">
                <a:latin typeface="Arial" panose="020B0604020202020204" pitchFamily="34" charset="0"/>
                <a:ea typeface="Arial" panose="020B0604020202020204" pitchFamily="34" charset="0"/>
              </a:defRPr>
            </a:lvl9pPr>
          </a:lstStyle>
          <a:p>
            <a:pPr marL="0" indent="0" algn="l" defTabSz="914400" eaLnBrk="1" latin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endParaRPr lang="ko-KR" altLang="en-US" sz="2400" b="1"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6" name="Содержимое 5"/>
          <p:cNvSpPr txBox="1"/>
          <p:nvPr>
            <p:ph idx="4"/>
          </p:nvPr>
        </p:nvSpPr>
        <p:spPr>
          <a:xfrm>
            <a:off x="6172200" y="2505075"/>
            <a:ext cx="5184140" cy="3685540"/>
          </a:xfrm>
          <a:prstGeom prst="rect">
            <a:avLst/>
          </a:prstGeom>
        </p:spPr>
        <p:txBody>
          <a:bodyPr vert="horz" wrap="square" lIns="91440" tIns="45720" rIns="91440" bIns="45720" numCol="1" anchor="t">
            <a:normAutofit/>
          </a:bodyPr>
          <a:lstStyle>
            <a:lvl1pPr marL="0" indent="0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8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pPr marL="228600" indent="-228600" algn="l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/>
              <a:buChar char="•"/>
            </a:pPr>
            <a:endParaRPr lang="ko-KR" altLang="en-US" sz="2800">
              <a:latin typeface="Malgun Gothic" panose="020B0503020000020004" charset="-127"/>
              <a:ea typeface="Malgun Gothic" panose="020B0503020000020004" charset="-127"/>
            </a:endParaRPr>
          </a:p>
        </p:txBody>
      </p:sp>
      <p:pic>
        <p:nvPicPr>
          <p:cNvPr id="7" name="Содержимое 6" descr="C:/Users/Галина Красноплахта/AppData/Roaming/PolarisOffice/ETemp/4836_17234032/fImage214483549358.jpeg"/>
          <p:cNvPicPr>
            <a:picLocks noChangeAspect="1"/>
          </p:cNvPicPr>
          <p:nvPr/>
        </p:nvPicPr>
        <p:blipFill rotWithShape="1">
          <a:blip r:embed="rId2" cstate="hqprint"/>
          <a:srcRect/>
          <a:stretch>
            <a:fillRect/>
          </a:stretch>
        </p:blipFill>
        <p:spPr>
          <a:xfrm>
            <a:off x="6198870" y="1937385"/>
            <a:ext cx="4706620" cy="298577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/>
          <p:nvPr>
            <p:ph type="title"/>
          </p:nvPr>
        </p:nvSpPr>
        <p:spPr>
          <a:xfrm>
            <a:off x="840105" y="774700"/>
            <a:ext cx="10516870" cy="917575"/>
          </a:xfrm>
          <a:prstGeom prst="rect">
            <a:avLst/>
          </a:prstGeom>
        </p:spPr>
        <p:txBody>
          <a:bodyPr vert="horz" wrap="square" lIns="91440" tIns="45720" rIns="91440" bIns="45720" numCol="1" anchor="ctr">
            <a:normAutofit fontScale="90000"/>
          </a:bodyPr>
          <a:lstStyle/>
          <a:p>
            <a:pPr marL="0" indent="0" algn="l" defTabSz="914400" eaLnBrk="1" latin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800">
                <a:solidFill>
                  <a:srgbClr val="770055"/>
                </a:solidFill>
                <a:latin typeface="Comic Sans MS" panose="030F0702030302020204" charset="0"/>
                <a:ea typeface="Comic Sans MS" panose="030F0702030302020204" charset="0"/>
              </a:rPr>
              <a:t>"В ГОСТЯХ ДОБРЕ , А ВДОМА КРАЩЕ"</a:t>
            </a:r>
            <a:endParaRPr lang="ko-KR" altLang="en-US" sz="5870"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3" name="Текст 2"/>
          <p:cNvSpPr txBox="1"/>
          <p:nvPr>
            <p:ph type="body" idx="1"/>
          </p:nvPr>
        </p:nvSpPr>
        <p:spPr>
          <a:xfrm>
            <a:off x="840105" y="1681480"/>
            <a:ext cx="5158105" cy="824230"/>
          </a:xfrm>
          <a:prstGeom prst="rect">
            <a:avLst/>
          </a:prstGeom>
        </p:spPr>
        <p:txBody>
          <a:bodyPr vert="horz" wrap="square" lIns="91440" tIns="45720" rIns="91440" bIns="45720" numCol="1" anchor="b">
            <a:normAutofit/>
          </a:bodyPr>
          <a:lstStyle>
            <a:lvl1pPr marL="0" indent="0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2400" b="1">
                <a:latin typeface="Arial" panose="020B0604020202020204" pitchFamily="34" charset="0"/>
                <a:ea typeface="Arial" panose="020B0604020202020204" pitchFamily="34" charset="0"/>
              </a:defRPr>
            </a:lvl1pPr>
            <a:lvl2pPr marL="457200" indent="0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2000" b="1">
                <a:latin typeface="Arial" panose="020B0604020202020204" pitchFamily="34" charset="0"/>
                <a:ea typeface="Arial" panose="020B0604020202020204" pitchFamily="34" charset="0"/>
              </a:defRPr>
            </a:lvl2pPr>
            <a:lvl3pPr marL="914400" indent="0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800" b="1">
                <a:latin typeface="Arial" panose="020B0604020202020204" pitchFamily="34" charset="0"/>
                <a:ea typeface="Arial" panose="020B0604020202020204" pitchFamily="34" charset="0"/>
              </a:defRPr>
            </a:lvl3pPr>
            <a:lvl4pPr marL="1371600" indent="0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 b="1">
                <a:latin typeface="Arial" panose="020B0604020202020204" pitchFamily="34" charset="0"/>
                <a:ea typeface="Arial" panose="020B0604020202020204" pitchFamily="34" charset="0"/>
              </a:defRPr>
            </a:lvl4pPr>
            <a:lvl5pPr marL="1828800" indent="0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 b="1">
                <a:latin typeface="Arial" panose="020B0604020202020204" pitchFamily="34" charset="0"/>
                <a:ea typeface="Arial" panose="020B0604020202020204" pitchFamily="34" charset="0"/>
              </a:defRPr>
            </a:lvl5pPr>
            <a:lvl6pPr marL="2286000" indent="0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 b="1">
                <a:latin typeface="Arial" panose="020B0604020202020204" pitchFamily="34" charset="0"/>
                <a:ea typeface="Arial" panose="020B0604020202020204" pitchFamily="34" charset="0"/>
              </a:defRPr>
            </a:lvl6pPr>
            <a:lvl7pPr marL="2743200" indent="0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 b="1">
                <a:latin typeface="Arial" panose="020B0604020202020204" pitchFamily="34" charset="0"/>
                <a:ea typeface="Arial" panose="020B0604020202020204" pitchFamily="34" charset="0"/>
              </a:defRPr>
            </a:lvl7pPr>
            <a:lvl8pPr marL="3200400" indent="0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 b="1">
                <a:latin typeface="Arial" panose="020B0604020202020204" pitchFamily="34" charset="0"/>
                <a:ea typeface="Arial" panose="020B0604020202020204" pitchFamily="34" charset="0"/>
              </a:defRPr>
            </a:lvl8pPr>
            <a:lvl9pPr marL="3657600" indent="0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 b="1">
                <a:latin typeface="Arial" panose="020B0604020202020204" pitchFamily="34" charset="0"/>
                <a:ea typeface="Arial" panose="020B0604020202020204" pitchFamily="34" charset="0"/>
              </a:defRPr>
            </a:lvl9pPr>
          </a:lstStyle>
          <a:p>
            <a:pPr marL="0" indent="0" algn="l" defTabSz="914400" eaLnBrk="1" latin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endParaRPr lang="ko-KR" altLang="en-US" sz="2400" b="1">
              <a:latin typeface="Malgun Gothic" panose="020B0503020000020004" charset="-127"/>
              <a:ea typeface="Malgun Gothic" panose="020B0503020000020004" charset="-127"/>
            </a:endParaRPr>
          </a:p>
        </p:txBody>
      </p:sp>
      <p:pic>
        <p:nvPicPr>
          <p:cNvPr id="4" name="Содержимое 3" descr="C:/Users/Галина Красноплахта/AppData/Roaming/PolarisOffice/ETemp/4836_17234032/fImage10129341828145.png"/>
          <p:cNvPicPr>
            <a:picLocks noChangeAspect="1"/>
          </p:cNvPicPr>
          <p:nvPr>
            <p:ph idx="2"/>
          </p:nvPr>
        </p:nvPicPr>
        <p:blipFill rotWithShape="1">
          <a:blip r:embed="rId1" cstate="hqprint"/>
          <a:srcRect/>
          <a:stretch>
            <a:fillRect/>
          </a:stretch>
        </p:blipFill>
        <p:spPr>
          <a:xfrm>
            <a:off x="989965" y="1678940"/>
            <a:ext cx="8006715" cy="4377055"/>
          </a:xfrm>
          <a:prstGeom prst="rect">
            <a:avLst/>
          </a:prstGeom>
          <a:noFill/>
        </p:spPr>
      </p:pic>
      <p:sp>
        <p:nvSpPr>
          <p:cNvPr id="5" name="Текст 4"/>
          <p:cNvSpPr txBox="1"/>
          <p:nvPr>
            <p:ph type="body" idx="3"/>
          </p:nvPr>
        </p:nvSpPr>
        <p:spPr>
          <a:xfrm>
            <a:off x="6172200" y="1681480"/>
            <a:ext cx="5184140" cy="824230"/>
          </a:xfrm>
          <a:prstGeom prst="rect">
            <a:avLst/>
          </a:prstGeom>
        </p:spPr>
        <p:txBody>
          <a:bodyPr vert="horz" wrap="square" lIns="91440" tIns="45720" rIns="91440" bIns="45720" numCol="1" anchor="b">
            <a:normAutofit/>
          </a:bodyPr>
          <a:lstStyle>
            <a:lvl1pPr marL="0" indent="0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2400" b="1">
                <a:latin typeface="Arial" panose="020B0604020202020204" pitchFamily="34" charset="0"/>
                <a:ea typeface="Arial" panose="020B0604020202020204" pitchFamily="34" charset="0"/>
              </a:defRPr>
            </a:lvl1pPr>
            <a:lvl2pPr marL="457200" indent="0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2000" b="1">
                <a:latin typeface="Arial" panose="020B0604020202020204" pitchFamily="34" charset="0"/>
                <a:ea typeface="Arial" panose="020B0604020202020204" pitchFamily="34" charset="0"/>
              </a:defRPr>
            </a:lvl2pPr>
            <a:lvl3pPr marL="914400" indent="0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800" b="1">
                <a:latin typeface="Arial" panose="020B0604020202020204" pitchFamily="34" charset="0"/>
                <a:ea typeface="Arial" panose="020B0604020202020204" pitchFamily="34" charset="0"/>
              </a:defRPr>
            </a:lvl3pPr>
            <a:lvl4pPr marL="1371600" indent="0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 b="1">
                <a:latin typeface="Arial" panose="020B0604020202020204" pitchFamily="34" charset="0"/>
                <a:ea typeface="Arial" panose="020B0604020202020204" pitchFamily="34" charset="0"/>
              </a:defRPr>
            </a:lvl4pPr>
            <a:lvl5pPr marL="1828800" indent="0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 b="1">
                <a:latin typeface="Arial" panose="020B0604020202020204" pitchFamily="34" charset="0"/>
                <a:ea typeface="Arial" panose="020B0604020202020204" pitchFamily="34" charset="0"/>
              </a:defRPr>
            </a:lvl5pPr>
            <a:lvl6pPr marL="2286000" indent="0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 b="1">
                <a:latin typeface="Arial" panose="020B0604020202020204" pitchFamily="34" charset="0"/>
                <a:ea typeface="Arial" panose="020B0604020202020204" pitchFamily="34" charset="0"/>
              </a:defRPr>
            </a:lvl6pPr>
            <a:lvl7pPr marL="2743200" indent="0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 b="1">
                <a:latin typeface="Arial" panose="020B0604020202020204" pitchFamily="34" charset="0"/>
                <a:ea typeface="Arial" panose="020B0604020202020204" pitchFamily="34" charset="0"/>
              </a:defRPr>
            </a:lvl7pPr>
            <a:lvl8pPr marL="3200400" indent="0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 b="1">
                <a:latin typeface="Arial" panose="020B0604020202020204" pitchFamily="34" charset="0"/>
                <a:ea typeface="Arial" panose="020B0604020202020204" pitchFamily="34" charset="0"/>
              </a:defRPr>
            </a:lvl8pPr>
            <a:lvl9pPr marL="3657600" indent="0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 b="1">
                <a:latin typeface="Arial" panose="020B0604020202020204" pitchFamily="34" charset="0"/>
                <a:ea typeface="Arial" panose="020B0604020202020204" pitchFamily="34" charset="0"/>
              </a:defRPr>
            </a:lvl9pPr>
          </a:lstStyle>
          <a:p>
            <a:pPr marL="0" indent="0" algn="l" defTabSz="914400" eaLnBrk="1" latin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endParaRPr lang="ko-KR" altLang="en-US" sz="2400" b="1">
              <a:latin typeface="Malgun Gothic" panose="020B0503020000020004" charset="-127"/>
              <a:ea typeface="Malgun Gothic" panose="020B0503020000020004" charset="-127"/>
            </a:endParaRPr>
          </a:p>
        </p:txBody>
      </p:sp>
      <p:pic>
        <p:nvPicPr>
          <p:cNvPr id="6" name="Содержимое 5" descr="C:/Users/Галина Красноплахта/AppData/Roaming/PolarisOffice/ETemp/4836_17234032/fImage11464961863281.jpeg"/>
          <p:cNvPicPr>
            <a:picLocks noChangeAspect="1"/>
          </p:cNvPicPr>
          <p:nvPr>
            <p:ph idx="4"/>
          </p:nvPr>
        </p:nvPicPr>
        <p:blipFill rotWithShape="1">
          <a:blip r:embed="rId2" cstate="hqprint"/>
          <a:srcRect/>
          <a:stretch>
            <a:fillRect/>
          </a:stretch>
        </p:blipFill>
        <p:spPr>
          <a:xfrm>
            <a:off x="8994775" y="1764030"/>
            <a:ext cx="2335530" cy="408432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/>
          <p:nvPr>
            <p:ph type="ctrTitle"/>
          </p:nvPr>
        </p:nvSpPr>
        <p:spPr>
          <a:xfrm>
            <a:off x="1524000" y="1122680"/>
            <a:ext cx="9144635" cy="2388235"/>
          </a:xfrm>
          <a:prstGeom prst="rect">
            <a:avLst/>
          </a:prstGeom>
        </p:spPr>
        <p:txBody>
          <a:bodyPr vert="horz" wrap="square" lIns="91440" tIns="45720" rIns="91440" bIns="45720" numCol="1" anchor="b">
            <a:normAutofit/>
          </a:bodyPr>
          <a:lstStyle>
            <a:lvl1pPr marL="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60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pPr marL="0" indent="0" algn="ctr" defTabSz="914400" eaLnBrk="1" latin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6000"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3" name="Подзаголовок 2"/>
          <p:cNvSpPr txBox="1"/>
          <p:nvPr>
            <p:ph type="subTitle" idx="1"/>
          </p:nvPr>
        </p:nvSpPr>
        <p:spPr>
          <a:xfrm>
            <a:off x="1524000" y="3602355"/>
            <a:ext cx="9144635" cy="1656080"/>
          </a:xfrm>
          <a:prstGeom prst="rect">
            <a:avLst/>
          </a:prstGeom>
        </p:spPr>
        <p:txBody>
          <a:bodyPr vert="horz" wrap="square" lIns="91440" tIns="45720" rIns="91440" bIns="45720" numCol="1" anchor="t">
            <a:normAutofit/>
          </a:bodyPr>
          <a:lstStyle>
            <a:lvl1pPr marL="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2400">
                <a:latin typeface="Arial" panose="020B0604020202020204" pitchFamily="34" charset="0"/>
                <a:ea typeface="Arial" panose="020B0604020202020204" pitchFamily="34" charset="0"/>
              </a:defRPr>
            </a:lvl1pPr>
            <a:lvl2pPr marL="4572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2000">
                <a:latin typeface="Arial" panose="020B0604020202020204" pitchFamily="34" charset="0"/>
                <a:ea typeface="Arial" panose="020B0604020202020204" pitchFamily="34" charset="0"/>
              </a:defRPr>
            </a:lvl2pPr>
            <a:lvl3pPr marL="9144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800">
                <a:latin typeface="Arial" panose="020B0604020202020204" pitchFamily="34" charset="0"/>
                <a:ea typeface="Arial" panose="020B0604020202020204" pitchFamily="34" charset="0"/>
              </a:defRPr>
            </a:lvl3pPr>
            <a:lvl4pPr marL="13716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4pPr>
            <a:lvl5pPr marL="18288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5pPr>
            <a:lvl6pPr marL="22860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6pPr>
            <a:lvl7pPr marL="27432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7pPr>
            <a:lvl8pPr marL="32004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8pPr>
            <a:lvl9pPr marL="36576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9pPr>
          </a:lstStyle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endParaRPr lang="ko-KR" altLang="en-US" sz="2400">
              <a:latin typeface="Malgun Gothic" panose="020B0503020000020004" charset="-127"/>
              <a:ea typeface="Malgun Gothic" panose="020B0503020000020004" charset="-127"/>
            </a:endParaRPr>
          </a:p>
        </p:txBody>
      </p:sp>
      <p:pic>
        <p:nvPicPr>
          <p:cNvPr id="4" name="Содержимое 3" descr="C:/Users/Галина Красноплахта/AppData/Roaming/PolarisOffice/ETemp/6464_21364176/fImage2115382646827.jpeg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>
            <a:off x="1092835" y="853440"/>
            <a:ext cx="9947275" cy="515810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/>
          <p:nvPr>
            <p:ph type="ctrTitle"/>
          </p:nvPr>
        </p:nvSpPr>
        <p:spPr>
          <a:xfrm>
            <a:off x="1524000" y="1122680"/>
            <a:ext cx="9144635" cy="2388235"/>
          </a:xfrm>
          <a:prstGeom prst="rect">
            <a:avLst/>
          </a:prstGeom>
        </p:spPr>
        <p:txBody>
          <a:bodyPr vert="horz" wrap="square" lIns="91440" tIns="45720" rIns="91440" bIns="45720" numCol="1" anchor="b">
            <a:normAutofit/>
          </a:bodyPr>
          <a:lstStyle>
            <a:lvl1pPr marL="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60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pPr marL="0" indent="0" algn="ctr" defTabSz="914400" eaLnBrk="1" latin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6000"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3" name="Подзаголовок 2"/>
          <p:cNvSpPr txBox="1"/>
          <p:nvPr>
            <p:ph type="subTitle" idx="1"/>
          </p:nvPr>
        </p:nvSpPr>
        <p:spPr>
          <a:xfrm>
            <a:off x="1524000" y="3602355"/>
            <a:ext cx="9144635" cy="1656080"/>
          </a:xfrm>
          <a:prstGeom prst="rect">
            <a:avLst/>
          </a:prstGeom>
        </p:spPr>
        <p:txBody>
          <a:bodyPr vert="horz" wrap="square" lIns="91440" tIns="45720" rIns="91440" bIns="45720" numCol="1" anchor="t">
            <a:normAutofit/>
          </a:bodyPr>
          <a:lstStyle>
            <a:lvl1pPr marL="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2400">
                <a:latin typeface="Arial" panose="020B0604020202020204" pitchFamily="34" charset="0"/>
                <a:ea typeface="Arial" panose="020B0604020202020204" pitchFamily="34" charset="0"/>
              </a:defRPr>
            </a:lvl1pPr>
            <a:lvl2pPr marL="4572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2000">
                <a:latin typeface="Arial" panose="020B0604020202020204" pitchFamily="34" charset="0"/>
                <a:ea typeface="Arial" panose="020B0604020202020204" pitchFamily="34" charset="0"/>
              </a:defRPr>
            </a:lvl2pPr>
            <a:lvl3pPr marL="9144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800">
                <a:latin typeface="Arial" panose="020B0604020202020204" pitchFamily="34" charset="0"/>
                <a:ea typeface="Arial" panose="020B0604020202020204" pitchFamily="34" charset="0"/>
              </a:defRPr>
            </a:lvl3pPr>
            <a:lvl4pPr marL="13716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4pPr>
            <a:lvl5pPr marL="18288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5pPr>
            <a:lvl6pPr marL="22860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6pPr>
            <a:lvl7pPr marL="27432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7pPr>
            <a:lvl8pPr marL="32004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8pPr>
            <a:lvl9pPr marL="36576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9pPr>
          </a:lstStyle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endParaRPr lang="ko-KR" altLang="en-US" sz="2400">
              <a:latin typeface="Malgun Gothic" panose="020B0503020000020004" charset="-127"/>
              <a:ea typeface="Malgun Gothic" panose="020B0503020000020004" charset="-127"/>
            </a:endParaRPr>
          </a:p>
        </p:txBody>
      </p:sp>
      <p:pic>
        <p:nvPicPr>
          <p:cNvPr id="4" name="Содержимое 3" descr="C:/Users/Галина Красноплахта/AppData/Roaming/PolarisOffice/ETemp/6464_21364176/fImage227002719961.png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>
            <a:off x="1169670" y="678815"/>
            <a:ext cx="9872345" cy="546925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/>
          <p:nvPr>
            <p:ph type="ctrTitle"/>
          </p:nvPr>
        </p:nvSpPr>
        <p:spPr>
          <a:xfrm>
            <a:off x="1524000" y="1122680"/>
            <a:ext cx="9144635" cy="2388235"/>
          </a:xfrm>
          <a:prstGeom prst="rect">
            <a:avLst/>
          </a:prstGeom>
        </p:spPr>
        <p:txBody>
          <a:bodyPr vert="horz" wrap="square" lIns="91440" tIns="45720" rIns="91440" bIns="45720" numCol="1" anchor="b">
            <a:normAutofit/>
          </a:bodyPr>
          <a:lstStyle>
            <a:lvl1pPr marL="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60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pPr marL="0" indent="0" algn="ctr" defTabSz="914400" eaLnBrk="1" latin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6000"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3" name="Подзаголовок 2"/>
          <p:cNvSpPr txBox="1"/>
          <p:nvPr>
            <p:ph type="subTitle" idx="1"/>
          </p:nvPr>
        </p:nvSpPr>
        <p:spPr>
          <a:xfrm>
            <a:off x="1524000" y="3602355"/>
            <a:ext cx="9144635" cy="1656080"/>
          </a:xfrm>
          <a:prstGeom prst="rect">
            <a:avLst/>
          </a:prstGeom>
        </p:spPr>
        <p:txBody>
          <a:bodyPr vert="horz" wrap="square" lIns="91440" tIns="45720" rIns="91440" bIns="45720" numCol="1" anchor="t">
            <a:normAutofit/>
          </a:bodyPr>
          <a:lstStyle>
            <a:lvl1pPr marL="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2400">
                <a:latin typeface="Arial" panose="020B0604020202020204" pitchFamily="34" charset="0"/>
                <a:ea typeface="Arial" panose="020B0604020202020204" pitchFamily="34" charset="0"/>
              </a:defRPr>
            </a:lvl1pPr>
            <a:lvl2pPr marL="4572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2000">
                <a:latin typeface="Arial" panose="020B0604020202020204" pitchFamily="34" charset="0"/>
                <a:ea typeface="Arial" panose="020B0604020202020204" pitchFamily="34" charset="0"/>
              </a:defRPr>
            </a:lvl2pPr>
            <a:lvl3pPr marL="9144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800">
                <a:latin typeface="Arial" panose="020B0604020202020204" pitchFamily="34" charset="0"/>
                <a:ea typeface="Arial" panose="020B0604020202020204" pitchFamily="34" charset="0"/>
              </a:defRPr>
            </a:lvl3pPr>
            <a:lvl4pPr marL="13716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4pPr>
            <a:lvl5pPr marL="18288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5pPr>
            <a:lvl6pPr marL="22860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6pPr>
            <a:lvl7pPr marL="27432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7pPr>
            <a:lvl8pPr marL="32004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8pPr>
            <a:lvl9pPr marL="36576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9pPr>
          </a:lstStyle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endParaRPr lang="ko-KR" altLang="en-US" sz="2400">
              <a:latin typeface="Malgun Gothic" panose="020B0503020000020004" charset="-127"/>
              <a:ea typeface="Malgun Gothic" panose="020B0503020000020004" charset="-127"/>
            </a:endParaRPr>
          </a:p>
        </p:txBody>
      </p:sp>
      <p:pic>
        <p:nvPicPr>
          <p:cNvPr id="4" name="Содержимое 3" descr="C:/Users/Галина Красноплахта/AppData/Roaming/PolarisOffice/ETemp/4836_17234032/fImage149449278491.jpeg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>
            <a:off x="1136015" y="838835"/>
            <a:ext cx="9939655" cy="519239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/>
          <p:nvPr>
            <p:ph type="ctrTitle"/>
          </p:nvPr>
        </p:nvSpPr>
        <p:spPr>
          <a:xfrm>
            <a:off x="1524000" y="870585"/>
            <a:ext cx="9144635" cy="1725295"/>
          </a:xfrm>
          <a:prstGeom prst="rect">
            <a:avLst/>
          </a:prstGeom>
        </p:spPr>
        <p:txBody>
          <a:bodyPr vert="horz" wrap="square" lIns="91440" tIns="45720" rIns="91440" bIns="45720" numCol="1" anchor="b">
            <a:normAutofit fontScale="97500"/>
          </a:bodyPr>
          <a:lstStyle>
            <a:lvl1pPr marL="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60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pPr marL="0" indent="0" algn="ctr" defTabSz="914400" eaLnBrk="1" latin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5870">
                <a:solidFill>
                  <a:srgbClr val="008080"/>
                </a:solidFill>
                <a:latin typeface="Malgun Gothic" panose="020B0503020000020004" charset="-127"/>
                <a:ea typeface="Malgun Gothic" panose="020B0503020000020004" charset="-127"/>
              </a:rPr>
              <a:t>Назвіть фразеологізми і доберіть синонім</a:t>
            </a:r>
            <a:endParaRPr lang="ko-KR" altLang="en-US" sz="6000"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3" name="Подзаголовок 2"/>
          <p:cNvSpPr txBox="1"/>
          <p:nvPr>
            <p:ph type="subTitle" idx="1"/>
          </p:nvPr>
        </p:nvSpPr>
        <p:spPr>
          <a:xfrm>
            <a:off x="1524000" y="3602355"/>
            <a:ext cx="9144635" cy="1656080"/>
          </a:xfrm>
          <a:prstGeom prst="rect">
            <a:avLst/>
          </a:prstGeom>
        </p:spPr>
        <p:txBody>
          <a:bodyPr vert="horz" wrap="square" lIns="91440" tIns="45720" rIns="91440" bIns="45720" numCol="1" anchor="t">
            <a:normAutofit/>
          </a:bodyPr>
          <a:lstStyle>
            <a:lvl1pPr marL="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2400">
                <a:latin typeface="Arial" panose="020B0604020202020204" pitchFamily="34" charset="0"/>
                <a:ea typeface="Arial" panose="020B0604020202020204" pitchFamily="34" charset="0"/>
              </a:defRPr>
            </a:lvl1pPr>
            <a:lvl2pPr marL="4572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2000">
                <a:latin typeface="Arial" panose="020B0604020202020204" pitchFamily="34" charset="0"/>
                <a:ea typeface="Arial" panose="020B0604020202020204" pitchFamily="34" charset="0"/>
              </a:defRPr>
            </a:lvl2pPr>
            <a:lvl3pPr marL="9144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800">
                <a:latin typeface="Arial" panose="020B0604020202020204" pitchFamily="34" charset="0"/>
                <a:ea typeface="Arial" panose="020B0604020202020204" pitchFamily="34" charset="0"/>
              </a:defRPr>
            </a:lvl3pPr>
            <a:lvl4pPr marL="13716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4pPr>
            <a:lvl5pPr marL="18288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5pPr>
            <a:lvl6pPr marL="22860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6pPr>
            <a:lvl7pPr marL="27432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7pPr>
            <a:lvl8pPr marL="32004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8pPr>
            <a:lvl9pPr marL="36576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9pPr>
          </a:lstStyle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endParaRPr lang="ko-KR" altLang="en-US" sz="2400">
              <a:latin typeface="Malgun Gothic" panose="020B0503020000020004" charset="-127"/>
              <a:ea typeface="Malgun Gothic" panose="020B0503020000020004" charset="-127"/>
            </a:endParaRPr>
          </a:p>
        </p:txBody>
      </p:sp>
      <p:pic>
        <p:nvPicPr>
          <p:cNvPr id="4" name="Содержимое 3" descr="C:/Users/Галина Красноплахта/AppData/Roaming/PolarisOffice/ETemp/6464_21364176/fImage958702852995.jpeg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>
            <a:off x="2185670" y="2510155"/>
            <a:ext cx="8026400" cy="353504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/>
          <p:nvPr>
            <p:ph type="ctrTitle"/>
          </p:nvPr>
        </p:nvSpPr>
        <p:spPr>
          <a:xfrm>
            <a:off x="1524000" y="1122680"/>
            <a:ext cx="9144635" cy="2388235"/>
          </a:xfrm>
          <a:prstGeom prst="rect">
            <a:avLst/>
          </a:prstGeom>
        </p:spPr>
        <p:txBody>
          <a:bodyPr vert="horz" wrap="square" lIns="91440" tIns="45720" rIns="91440" bIns="45720" numCol="1" anchor="b">
            <a:normAutofit/>
          </a:bodyPr>
          <a:lstStyle>
            <a:lvl1pPr marL="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60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pPr marL="0" indent="0" algn="ctr" defTabSz="914400" eaLnBrk="1" latin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6000"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3" name="Подзаголовок 2"/>
          <p:cNvSpPr txBox="1"/>
          <p:nvPr>
            <p:ph type="subTitle" idx="1"/>
          </p:nvPr>
        </p:nvSpPr>
        <p:spPr>
          <a:xfrm>
            <a:off x="1524000" y="3602355"/>
            <a:ext cx="9144635" cy="1656080"/>
          </a:xfrm>
          <a:prstGeom prst="rect">
            <a:avLst/>
          </a:prstGeom>
        </p:spPr>
        <p:txBody>
          <a:bodyPr vert="horz" wrap="square" lIns="91440" tIns="45720" rIns="91440" bIns="45720" numCol="1" anchor="t">
            <a:normAutofit/>
          </a:bodyPr>
          <a:lstStyle>
            <a:lvl1pPr marL="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2400">
                <a:latin typeface="Arial" panose="020B0604020202020204" pitchFamily="34" charset="0"/>
                <a:ea typeface="Arial" panose="020B0604020202020204" pitchFamily="34" charset="0"/>
              </a:defRPr>
            </a:lvl1pPr>
            <a:lvl2pPr marL="4572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2000">
                <a:latin typeface="Arial" panose="020B0604020202020204" pitchFamily="34" charset="0"/>
                <a:ea typeface="Arial" panose="020B0604020202020204" pitchFamily="34" charset="0"/>
              </a:defRPr>
            </a:lvl2pPr>
            <a:lvl3pPr marL="9144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800">
                <a:latin typeface="Arial" panose="020B0604020202020204" pitchFamily="34" charset="0"/>
                <a:ea typeface="Arial" panose="020B0604020202020204" pitchFamily="34" charset="0"/>
              </a:defRPr>
            </a:lvl3pPr>
            <a:lvl4pPr marL="13716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4pPr>
            <a:lvl5pPr marL="18288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5pPr>
            <a:lvl6pPr marL="22860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6pPr>
            <a:lvl7pPr marL="27432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7pPr>
            <a:lvl8pPr marL="32004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8pPr>
            <a:lvl9pPr marL="36576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9pPr>
          </a:lstStyle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endParaRPr lang="ko-KR" altLang="en-US" sz="2400">
              <a:latin typeface="Malgun Gothic" panose="020B0503020000020004" charset="-127"/>
              <a:ea typeface="Malgun Gothic" panose="020B0503020000020004" charset="-127"/>
            </a:endParaRPr>
          </a:p>
        </p:txBody>
      </p:sp>
      <p:pic>
        <p:nvPicPr>
          <p:cNvPr id="4" name="Содержимое 3" descr="C:/Users/Галина Красноплахта/AppData/Roaming/PolarisOffice/ETemp/6464_21364176/fImage305482921942.jpeg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>
            <a:off x="1144270" y="836930"/>
            <a:ext cx="9955530" cy="517461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/>
          <p:nvPr>
            <p:ph type="ctrTitle"/>
          </p:nvPr>
        </p:nvSpPr>
        <p:spPr>
          <a:xfrm>
            <a:off x="1524000" y="1122680"/>
            <a:ext cx="9144635" cy="2388235"/>
          </a:xfrm>
          <a:prstGeom prst="rect">
            <a:avLst/>
          </a:prstGeom>
        </p:spPr>
        <p:txBody>
          <a:bodyPr vert="horz" wrap="square" lIns="91440" tIns="45720" rIns="91440" bIns="45720" numCol="1" anchor="b">
            <a:normAutofit/>
          </a:bodyPr>
          <a:lstStyle>
            <a:lvl1pPr marL="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60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pPr marL="0" indent="0" algn="ctr" defTabSz="914400" eaLnBrk="1" latin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6000"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3" name="Подзаголовок 2"/>
          <p:cNvSpPr txBox="1"/>
          <p:nvPr>
            <p:ph type="subTitle" idx="1"/>
          </p:nvPr>
        </p:nvSpPr>
        <p:spPr>
          <a:xfrm>
            <a:off x="1524000" y="3602355"/>
            <a:ext cx="9144635" cy="1656080"/>
          </a:xfrm>
          <a:prstGeom prst="rect">
            <a:avLst/>
          </a:prstGeom>
        </p:spPr>
        <p:txBody>
          <a:bodyPr vert="horz" wrap="square" lIns="91440" tIns="45720" rIns="91440" bIns="45720" numCol="1" anchor="t">
            <a:normAutofit/>
          </a:bodyPr>
          <a:lstStyle>
            <a:lvl1pPr marL="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2400">
                <a:latin typeface="Arial" panose="020B0604020202020204" pitchFamily="34" charset="0"/>
                <a:ea typeface="Arial" panose="020B0604020202020204" pitchFamily="34" charset="0"/>
              </a:defRPr>
            </a:lvl1pPr>
            <a:lvl2pPr marL="4572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2000">
                <a:latin typeface="Arial" panose="020B0604020202020204" pitchFamily="34" charset="0"/>
                <a:ea typeface="Arial" panose="020B0604020202020204" pitchFamily="34" charset="0"/>
              </a:defRPr>
            </a:lvl2pPr>
            <a:lvl3pPr marL="9144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800">
                <a:latin typeface="Arial" panose="020B0604020202020204" pitchFamily="34" charset="0"/>
                <a:ea typeface="Arial" panose="020B0604020202020204" pitchFamily="34" charset="0"/>
              </a:defRPr>
            </a:lvl3pPr>
            <a:lvl4pPr marL="13716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4pPr>
            <a:lvl5pPr marL="18288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5pPr>
            <a:lvl6pPr marL="22860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6pPr>
            <a:lvl7pPr marL="27432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7pPr>
            <a:lvl8pPr marL="32004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8pPr>
            <a:lvl9pPr marL="36576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9pPr>
          </a:lstStyle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endParaRPr lang="ko-KR" altLang="en-US" sz="2400">
              <a:latin typeface="Malgun Gothic" panose="020B0503020000020004" charset="-127"/>
              <a:ea typeface="Malgun Gothic" panose="020B0503020000020004" charset="-127"/>
            </a:endParaRPr>
          </a:p>
        </p:txBody>
      </p:sp>
      <p:pic>
        <p:nvPicPr>
          <p:cNvPr id="4" name="Содержимое 3" descr="C:/Users/Галина Красноплахта/AppData/Roaming/PolarisOffice/ETemp/6464_21364176/fImage388032994827.jpeg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>
            <a:off x="1092835" y="861060"/>
            <a:ext cx="9939020" cy="511619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/>
          <p:nvPr>
            <p:ph type="ctrTitle"/>
          </p:nvPr>
        </p:nvSpPr>
        <p:spPr>
          <a:xfrm>
            <a:off x="1524000" y="1122680"/>
            <a:ext cx="9144635" cy="2388235"/>
          </a:xfrm>
          <a:prstGeom prst="rect">
            <a:avLst/>
          </a:prstGeom>
        </p:spPr>
        <p:txBody>
          <a:bodyPr vert="horz" wrap="square" lIns="91440" tIns="45720" rIns="91440" bIns="45720" numCol="1" anchor="b">
            <a:normAutofit/>
          </a:bodyPr>
          <a:lstStyle>
            <a:lvl1pPr marL="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60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pPr marL="0" indent="0" algn="ctr" defTabSz="914400" eaLnBrk="1" latin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6000"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3" name="Подзаголовок 2"/>
          <p:cNvSpPr txBox="1"/>
          <p:nvPr>
            <p:ph type="subTitle" idx="1"/>
          </p:nvPr>
        </p:nvSpPr>
        <p:spPr>
          <a:xfrm>
            <a:off x="1524000" y="3602355"/>
            <a:ext cx="9144635" cy="1656080"/>
          </a:xfrm>
          <a:prstGeom prst="rect">
            <a:avLst/>
          </a:prstGeom>
        </p:spPr>
        <p:txBody>
          <a:bodyPr vert="horz" wrap="square" lIns="91440" tIns="45720" rIns="91440" bIns="45720" numCol="1" anchor="t">
            <a:normAutofit/>
          </a:bodyPr>
          <a:lstStyle>
            <a:lvl1pPr marL="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2400">
                <a:latin typeface="Arial" panose="020B0604020202020204" pitchFamily="34" charset="0"/>
                <a:ea typeface="Arial" panose="020B0604020202020204" pitchFamily="34" charset="0"/>
              </a:defRPr>
            </a:lvl1pPr>
            <a:lvl2pPr marL="4572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2000">
                <a:latin typeface="Arial" panose="020B0604020202020204" pitchFamily="34" charset="0"/>
                <a:ea typeface="Arial" panose="020B0604020202020204" pitchFamily="34" charset="0"/>
              </a:defRPr>
            </a:lvl2pPr>
            <a:lvl3pPr marL="9144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800">
                <a:latin typeface="Arial" panose="020B0604020202020204" pitchFamily="34" charset="0"/>
                <a:ea typeface="Arial" panose="020B0604020202020204" pitchFamily="34" charset="0"/>
              </a:defRPr>
            </a:lvl3pPr>
            <a:lvl4pPr marL="13716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4pPr>
            <a:lvl5pPr marL="18288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5pPr>
            <a:lvl6pPr marL="22860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6pPr>
            <a:lvl7pPr marL="27432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7pPr>
            <a:lvl8pPr marL="32004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8pPr>
            <a:lvl9pPr marL="36576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9pPr>
          </a:lstStyle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endParaRPr lang="ko-KR" altLang="en-US" sz="2400">
              <a:latin typeface="Malgun Gothic" panose="020B0503020000020004" charset="-127"/>
              <a:ea typeface="Malgun Gothic" panose="020B0503020000020004" charset="-127"/>
            </a:endParaRPr>
          </a:p>
        </p:txBody>
      </p:sp>
      <p:pic>
        <p:nvPicPr>
          <p:cNvPr id="4" name="Содержимое 3" descr="C:/Users/Галина Красноплахта/AppData/Roaming/PolarisOffice/ETemp/6464_21364176/fImage60183065436.gif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>
            <a:off x="1127125" y="853440"/>
            <a:ext cx="10006965" cy="512381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/>
          <p:nvPr>
            <p:ph type="ctrTitle"/>
          </p:nvPr>
        </p:nvSpPr>
        <p:spPr>
          <a:xfrm>
            <a:off x="1524000" y="846455"/>
            <a:ext cx="9144635" cy="1966595"/>
          </a:xfrm>
          <a:prstGeom prst="rect">
            <a:avLst/>
          </a:prstGeom>
        </p:spPr>
        <p:txBody>
          <a:bodyPr vert="horz" wrap="square" lIns="91440" tIns="45720" rIns="91440" bIns="45720" numCol="1" anchor="b">
            <a:normAutofit/>
          </a:bodyPr>
          <a:lstStyle>
            <a:lvl1pPr marL="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60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pPr marL="0" indent="0" algn="ctr" defTabSz="914400" eaLnBrk="1" latin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6000" b="1">
                <a:solidFill>
                  <a:srgbClr val="FF0000"/>
                </a:solidFill>
                <a:latin typeface="Segoe Print" panose="02000600000000000000" charset="0"/>
                <a:ea typeface="Segoe Print" panose="02000600000000000000" charset="0"/>
              </a:rPr>
              <a:t>ДО НАСТУПНОЇ ЗУСТРІЧІ !</a:t>
            </a:r>
            <a:endParaRPr lang="ko-KR" altLang="en-US" sz="6000">
              <a:solidFill>
                <a:srgbClr val="FF0000"/>
              </a:solidFill>
              <a:latin typeface="Segoe Script" panose="030B0504020000000003" charset="0"/>
              <a:ea typeface="Segoe Script" panose="030B0504020000000003" charset="0"/>
            </a:endParaRPr>
          </a:p>
        </p:txBody>
      </p:sp>
      <p:sp>
        <p:nvSpPr>
          <p:cNvPr id="3" name="Подзаголовок 2"/>
          <p:cNvSpPr txBox="1"/>
          <p:nvPr>
            <p:ph type="subTitle" idx="1"/>
          </p:nvPr>
        </p:nvSpPr>
        <p:spPr>
          <a:xfrm>
            <a:off x="1524000" y="3602355"/>
            <a:ext cx="9144635" cy="1656080"/>
          </a:xfrm>
          <a:prstGeom prst="rect">
            <a:avLst/>
          </a:prstGeom>
        </p:spPr>
        <p:txBody>
          <a:bodyPr vert="horz" wrap="square" lIns="91440" tIns="45720" rIns="91440" bIns="45720" numCol="1" anchor="t">
            <a:normAutofit/>
          </a:bodyPr>
          <a:lstStyle>
            <a:lvl1pPr marL="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2400">
                <a:latin typeface="Arial" panose="020B0604020202020204" pitchFamily="34" charset="0"/>
                <a:ea typeface="Arial" panose="020B0604020202020204" pitchFamily="34" charset="0"/>
              </a:defRPr>
            </a:lvl1pPr>
            <a:lvl2pPr marL="4572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2000">
                <a:latin typeface="Arial" panose="020B0604020202020204" pitchFamily="34" charset="0"/>
                <a:ea typeface="Arial" panose="020B0604020202020204" pitchFamily="34" charset="0"/>
              </a:defRPr>
            </a:lvl2pPr>
            <a:lvl3pPr marL="9144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800">
                <a:latin typeface="Arial" panose="020B0604020202020204" pitchFamily="34" charset="0"/>
                <a:ea typeface="Arial" panose="020B0604020202020204" pitchFamily="34" charset="0"/>
              </a:defRPr>
            </a:lvl3pPr>
            <a:lvl4pPr marL="13716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4pPr>
            <a:lvl5pPr marL="18288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5pPr>
            <a:lvl6pPr marL="22860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6pPr>
            <a:lvl7pPr marL="27432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7pPr>
            <a:lvl8pPr marL="32004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8pPr>
            <a:lvl9pPr marL="3657600" indent="0" algn="ctr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600">
                <a:latin typeface="Arial" panose="020B0604020202020204" pitchFamily="34" charset="0"/>
                <a:ea typeface="Arial" panose="020B0604020202020204" pitchFamily="34" charset="0"/>
              </a:defRPr>
            </a:lvl9pPr>
          </a:lstStyle>
          <a:p>
            <a:pPr marL="0" indent="0" algn="ctr" defTabSz="91440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endParaRPr lang="ko-KR" altLang="en-US" sz="2400">
              <a:latin typeface="Malgun Gothic" panose="020B0503020000020004" charset="-127"/>
              <a:ea typeface="Malgun Gothic" panose="020B0503020000020004" charset="-127"/>
            </a:endParaRPr>
          </a:p>
        </p:txBody>
      </p:sp>
      <p:pic>
        <p:nvPicPr>
          <p:cNvPr id="4" name="Рисунок 3" descr="C:/Users/Галина Красноплахта/AppData/Roaming/PolarisOffice/ETemp/4836_17234032/fImage2967273886962.jpeg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563745" y="-445135"/>
            <a:ext cx="3257550" cy="965835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2949</Words>
  <Application>WPS Presentation</Application>
  <PresentationFormat/>
  <Paragraphs>96</Paragraphs>
  <Slides>32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32</vt:i4>
      </vt:variant>
    </vt:vector>
  </HeadingPairs>
  <TitlesOfParts>
    <vt:vector size="52" baseType="lpstr">
      <vt:lpstr>Arial</vt:lpstr>
      <vt:lpstr>SimSun</vt:lpstr>
      <vt:lpstr>Wingdings</vt:lpstr>
      <vt:lpstr>Segoe UI</vt:lpstr>
      <vt:lpstr>Arial</vt:lpstr>
      <vt:lpstr>Malgun Gothic</vt:lpstr>
      <vt:lpstr>Segoe UI</vt:lpstr>
      <vt:lpstr>Wingdings</vt:lpstr>
      <vt:lpstr>Gabriola</vt:lpstr>
      <vt:lpstr>Arial Black</vt:lpstr>
      <vt:lpstr>Comic Sans MS</vt:lpstr>
      <vt:lpstr>Times New Roman</vt:lpstr>
      <vt:lpstr>Helvetica Neue</vt:lpstr>
      <vt:lpstr>Microsoft YaHei</vt:lpstr>
      <vt:lpstr/>
      <vt:lpstr>Arial Unicode MS</vt:lpstr>
      <vt:lpstr>Segoe Print</vt:lpstr>
      <vt:lpstr>Segoe Script</vt:lpstr>
      <vt:lpstr>Office Theme</vt:lpstr>
      <vt:lpstr>Office theme</vt:lpstr>
      <vt:lpstr>Тема: «Узагальнення та систематизація вивченого з розділів «Лексикологія» та            «Фразеологія»</vt:lpstr>
      <vt:lpstr>Мета: повторити , закріпити , поглибити, удосконалити знання та уміння учнів із розділів мовознавства «Лексикологія» та «Фразеологія»; узагальнити  засвоєний мовний матеріал; формувати навички усного мовлення, уміння швидко орієнтуватися у запропонованій ситуації; розвивати в учнів пам'ять, аналітичне  та образне мислення, творчі здібності; виховувати інтерес до вивчення української мови</vt:lpstr>
      <vt:lpstr>PowerPoint 演示文稿</vt:lpstr>
      <vt:lpstr>PowerPoint 演示文稿</vt:lpstr>
      <vt:lpstr>"БЛІЦ-ОПИТУВАННЯ"</vt:lpstr>
      <vt:lpstr>"ГАЛОПОМ ПО ЄВРОПАХ"</vt:lpstr>
      <vt:lpstr>PowerPoint 演示文稿</vt:lpstr>
      <vt:lpstr>Запозичена лексика - це слова, що прийшли в українську з інших мов</vt:lpstr>
      <vt:lpstr>ПЕРЕВІР 1. Піца , брутто , інтермецо , мадонна , Голландія</vt:lpstr>
      <vt:lpstr>Доберіть українські відповідники до запозичень</vt:lpstr>
      <vt:lpstr>PowerPoint 演示文稿</vt:lpstr>
      <vt:lpstr>"І ЗА ГОРАМИ ЛЮДИ ЖИВУТЬ"</vt:lpstr>
      <vt:lpstr>PowerPoint 演示文稿</vt:lpstr>
      <vt:lpstr>PowerPoint 演示文稿</vt:lpstr>
      <vt:lpstr>"РОЗУМ І ФОРТЕЦЮ ЗАВАЛИТЬ"</vt:lpstr>
      <vt:lpstr>Завдання до тексту: виписати історизми та архаїзми.</vt:lpstr>
      <vt:lpstr>Перевір себе</vt:lpstr>
      <vt:lpstr>ІНСТРУКЦІЯ</vt:lpstr>
      <vt:lpstr>"БЕЗ ПРИЧИНИ ТРЯСЦЯ НЕ НАПАДЕ"</vt:lpstr>
      <vt:lpstr>ВИПИШІТЬ НЕОЛОГІЗМИ</vt:lpstr>
      <vt:lpstr>ПЕРЕВІРМО</vt:lpstr>
      <vt:lpstr>"НЕ ЗГИНЕМО , ЯК ШВЕД       ПІД   ПОЛТАВОЮ"</vt:lpstr>
      <vt:lpstr>PowerPoint 演示文稿</vt:lpstr>
      <vt:lpstr>"В ГОСТЯХ ДОБРЕ , А ВДОМА КРАЩЕ"</vt:lpstr>
      <vt:lpstr>PowerPoint 演示文稿</vt:lpstr>
      <vt:lpstr>PowerPoint 演示文稿</vt:lpstr>
      <vt:lpstr>PowerPoint 演示文稿</vt:lpstr>
      <vt:lpstr>Назвіть фразеологізми і доберіть синонім</vt:lpstr>
      <vt:lpstr>PowerPoint 演示文稿</vt:lpstr>
      <vt:lpstr>PowerPoint 演示文稿</vt:lpstr>
      <vt:lpstr>PowerPoint 演示文稿</vt:lpstr>
      <vt:lpstr>ДО НАСТУПНОЇ ЗУСТРІЧІ !</vt:lpstr>
    </vt:vector>
  </TitlesOfParts>
  <LinksUpToDate>false</LinksUpToDate>
  <SharedDoc>false</SharedDoc>
  <HyperlinksChanged>false</HyperlinksChanged>
  <AppVersion>14.0000</AppVersion>
  <Pages>32</Pag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Евгения Красноплахта</dc:creator>
  <cp:lastModifiedBy>Галина Красноплахта</cp:lastModifiedBy>
  <cp:revision>4</cp:revision>
  <dcterms:created xsi:type="dcterms:W3CDTF">2020-09-28T14:30:10Z</dcterms:created>
  <dcterms:modified xsi:type="dcterms:W3CDTF">2020-09-28T14:34:05Z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1049-10.2.0.7646</vt:lpwstr>
  </property>
</Properties>
</file>