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3" r:id="rId8"/>
    <p:sldId id="264" r:id="rId9"/>
    <p:sldId id="268" r:id="rId10"/>
    <p:sldId id="26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1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3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87062-EFBD-4C99-8072-E5E71BEE5170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AF388-92F6-4395-BF4E-586BD1E03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65527-7D25-445A-8B86-6D0849A98589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B9F0C-FA91-4919-87FA-5284D46A9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3A1D-AF64-46CD-84EA-5CB9ED3E70A3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6803B-DA07-4AAC-A25D-3E487302C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E4943-743F-43AA-B9B2-F0D16A6D3A48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3C438-08AA-46B8-AF44-0BC265A3D2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46342-78A7-4052-A1F9-94A151F9019B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BD94-E72B-4171-AD30-149187C4F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5021B-1435-4855-A727-89202ED57913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C03B-F315-43BE-AEBE-6756451EF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4CFA0-4BCC-404D-A65F-0B6221289819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56397-30B3-4EE8-B220-2EE3A6CBD0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BBDF0-9FCD-45B1-BCEA-18F080CB6499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9D771-32FD-490C-AA9E-86712599B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401D7-6A48-442A-A6AE-ACFD72B554DE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43CC8-3769-48AD-89EC-DC58E40EB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0B8DF-D450-40A8-A1B8-8936E5B8FA0A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064CF-B959-4200-A06A-E63AC9D5A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B9B60-BFF9-4405-9538-74534AF9ECC8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CB1DF-6CA8-4B1D-99B8-BFCFD1474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50000">
              <a:srgbClr val="9CB86E"/>
            </a:gs>
            <a:gs pos="50000">
              <a:srgbClr val="9CB86E"/>
            </a:gs>
            <a:gs pos="50000">
              <a:srgbClr val="9CB86E"/>
            </a:gs>
            <a:gs pos="50000">
              <a:srgbClr val="9CB86E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AEF7FF-732E-4F54-AA4E-D38540ECDAE4}" type="datetimeFigureOut">
              <a:rPr lang="ru-RU"/>
              <a:pPr>
                <a:defRPr/>
              </a:pPr>
              <a:t>07.01.2021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CF9822-5293-4763-AA15-E9CC080DB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403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21" descr="Презентация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901" y="116632"/>
            <a:ext cx="8980198" cy="662473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33" name="Рисунок 22" descr="005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589588"/>
            <a:ext cx="15875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24" descr="1230319196_kolokolchik-7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333375"/>
            <a:ext cx="89535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628800"/>
            <a:ext cx="7200800" cy="2621905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5400" b="1" dirty="0" smtClean="0">
                <a:ln/>
                <a:solidFill>
                  <a:srgbClr val="197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Часи дієслова. </a:t>
            </a:r>
          </a:p>
          <a:p>
            <a:pPr algn="ctr">
              <a:defRPr/>
            </a:pPr>
            <a:r>
              <a:rPr lang="uk-UA" sz="5400" b="1" dirty="0" smtClean="0">
                <a:ln/>
                <a:solidFill>
                  <a:srgbClr val="197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Минулий час</a:t>
            </a:r>
            <a:endParaRPr lang="ru-RU" sz="5400" b="1" dirty="0">
              <a:ln/>
              <a:solidFill>
                <a:srgbClr val="1971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39799"/>
            <a:ext cx="2017713" cy="238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на </a:t>
            </a:r>
            <a:r>
              <a:rPr lang="uk-UA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ти…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поглибиш знання про часи дієслова;</a:t>
            </a: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дізнаєшся про минулий час;</a:t>
            </a: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навчишся розрізняти часи дієслів;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навчишся 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утворювати дієслова минулого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часу.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12089"/>
            <a:ext cx="19748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95288" y="476250"/>
            <a:ext cx="770572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2800" dirty="0">
              <a:latin typeface="Monotype Corsiva" pitchFamily="66" charset="0"/>
            </a:endParaRPr>
          </a:p>
          <a:p>
            <a:pPr algn="ctr">
              <a:defRPr/>
            </a:pPr>
            <a:endParaRPr lang="ru-RU" dirty="0">
              <a:latin typeface="Monotype Corsiva" pitchFamily="66" charset="0"/>
            </a:endParaRPr>
          </a:p>
          <a:p>
            <a:pPr algn="ctr">
              <a:defRPr/>
            </a:pPr>
            <a:endParaRPr lang="ru-RU" sz="2800" b="1" i="1" dirty="0">
              <a:latin typeface="Monotype Corsiva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339752" y="332656"/>
            <a:ext cx="4104456" cy="100811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>
                <a:solidFill>
                  <a:schemeClr val="accent3">
                    <a:lumMod val="50000"/>
                  </a:schemeClr>
                </a:solidFill>
              </a:rPr>
              <a:t>Пригадай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1445248"/>
            <a:ext cx="2736304" cy="175043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Дієслово –це…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3488442"/>
            <a:ext cx="2726316" cy="188364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 дієслова…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5661062"/>
            <a:ext cx="2726316" cy="914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дієслів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3115288" y="2078147"/>
            <a:ext cx="978408" cy="484632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131592" y="4218717"/>
            <a:ext cx="978408" cy="484632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095821" y="5853854"/>
            <a:ext cx="978408" cy="484632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04262" y="1479528"/>
            <a:ext cx="4475936" cy="17334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 частина мови, що означає дію або стан предмета і відповідає на питання що робити? </a:t>
            </a:r>
            <a:r>
              <a:rPr lang="uk-UA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зробити?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14156" y="3488442"/>
            <a:ext cx="4466042" cy="189050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-неозначена форма(інфінітив);</a:t>
            </a:r>
          </a:p>
          <a:p>
            <a:pPr algn="ctr"/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-особова форма;</a:t>
            </a:r>
          </a:p>
          <a:p>
            <a:pPr algn="ctr"/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-безособова форма на –но, -то;</a:t>
            </a:r>
          </a:p>
          <a:p>
            <a:pPr algn="ctr"/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-дієприкметник;</a:t>
            </a:r>
          </a:p>
          <a:p>
            <a:pPr algn="ctr"/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-дієприслівник. 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09565" y="5631742"/>
            <a:ext cx="4500500" cy="914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оконаний та недоконаний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629" y="132655"/>
            <a:ext cx="1238250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1143000"/>
          </a:xfrm>
        </p:spPr>
        <p:txBody>
          <a:bodyPr/>
          <a:lstStyle/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дієслова у три колонки: а) у минулому часі; б) у теперішньому часі; в) у майбутньому часі.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5"/>
          </a:xfrm>
        </p:spPr>
        <p:txBody>
          <a:bodyPr/>
          <a:lstStyle/>
          <a:p>
            <a:r>
              <a:rPr lang="uk-UA" sz="2800" dirty="0" smtClean="0"/>
              <a:t>Здаю, співала, допоміг, збережемо, показуємо, нестиму, здогадувався, лікував, оздоблять, стримують, літає, одужаєш, обділили, плетуть, снідала, пишалося, рушатимеш, дарую, ошукають, підтримуватиму, ойкнув.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475409" y="4797301"/>
            <a:ext cx="74928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ти правильно виконав завдання, то з других букв </a:t>
            </a:r>
          </a:p>
          <a:p>
            <a:pPr algn="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записаних дієслів складеться закінчення вислову </a:t>
            </a:r>
          </a:p>
          <a:p>
            <a:pPr algn="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давньоримського мислителя Цицерона: </a:t>
            </a:r>
          </a:p>
          <a:p>
            <a:pPr algn="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«Дім, у якому немає книжок, …»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57192"/>
            <a:ext cx="1471042" cy="147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334866"/>
            <a:ext cx="1478953" cy="1478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25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суфікса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інфінітива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320756"/>
              </p:ext>
            </p:extLst>
          </p:nvPr>
        </p:nvGraphicFramePr>
        <p:xfrm>
          <a:off x="251520" y="1844824"/>
          <a:ext cx="8712970" cy="46393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42594"/>
                <a:gridCol w="1742594"/>
                <a:gridCol w="1742594"/>
                <a:gridCol w="1742594"/>
                <a:gridCol w="1742594"/>
              </a:tblGrid>
              <a:tr h="807591">
                <a:tc rowSpan="2"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 дієслова</a:t>
                      </a:r>
                      <a:endParaRPr lang="ru-RU" sz="24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Однина </a:t>
                      </a:r>
                      <a:endParaRPr lang="ru-RU" sz="24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Множина </a:t>
                      </a:r>
                      <a:endParaRPr lang="ru-RU" sz="24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086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Чоловічий рід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Жіночий рід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рід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-в-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-л-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-л-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-л-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36104">
                <a:tc>
                  <a:txBody>
                    <a:bodyPr/>
                    <a:lstStyle/>
                    <a:p>
                      <a:endParaRPr lang="uk-UA" sz="2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endParaRPr lang="uk-UA" sz="2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Дума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Дума -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Дума -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Дума -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Дума</a:t>
                      </a:r>
                      <a:r>
                        <a:rPr lang="uk-UA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 </a:t>
                      </a:r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05064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141" y="4005064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05064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005064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849" y="4899621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00" y="4883106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592" y="4899621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444" y="4883106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759" y="5805264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001" y="5805264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840" y="5805264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580" y="5805142"/>
            <a:ext cx="3413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60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ятай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основа інфінітива закінчується на приголосний, минулий час дієслів чоловічого роду утворюється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суфікса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uk-UA" dirty="0" smtClean="0"/>
              <a:t>    бігти-біг, нести – ніс, допомогти - допоміг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93096"/>
            <a:ext cx="19748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92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64896" cy="1143000"/>
          </a:xfrm>
        </p:spPr>
        <p:txBody>
          <a:bodyPr/>
          <a:lstStyle/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текст, ставлячи подані в дужках дієслова в минулому часі. Встав пропущені букви.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err="1" smtClean="0"/>
              <a:t>Нав</a:t>
            </a:r>
            <a:r>
              <a:rPr lang="uk-UA" dirty="0" smtClean="0"/>
              <a:t>..сні хата (</a:t>
            </a:r>
            <a:r>
              <a:rPr lang="uk-UA" dirty="0" err="1" smtClean="0"/>
              <a:t>ож</a:t>
            </a:r>
            <a:r>
              <a:rPr lang="uk-UA" dirty="0" smtClean="0"/>
              <a:t>..вати). Коли (ро..</a:t>
            </a:r>
            <a:r>
              <a:rPr lang="uk-UA" dirty="0" err="1" smtClean="0"/>
              <a:t>тавати</a:t>
            </a:r>
            <a:r>
              <a:rPr lang="uk-UA" dirty="0" smtClean="0"/>
              <a:t>) сніги, найпершими коло призьби (проб..</a:t>
            </a:r>
            <a:r>
              <a:rPr lang="uk-UA" dirty="0" err="1" smtClean="0"/>
              <a:t>ватися</a:t>
            </a:r>
            <a:r>
              <a:rPr lang="uk-UA" dirty="0" smtClean="0"/>
              <a:t>) півники, (викидати) </a:t>
            </a:r>
            <a:r>
              <a:rPr lang="uk-UA" dirty="0" err="1" smtClean="0"/>
              <a:t>з..лене</a:t>
            </a:r>
            <a:r>
              <a:rPr lang="uk-UA" dirty="0" smtClean="0"/>
              <a:t> </a:t>
            </a:r>
            <a:r>
              <a:rPr lang="uk-UA" dirty="0" err="1" smtClean="0"/>
              <a:t>пагін..я</a:t>
            </a:r>
            <a:r>
              <a:rPr lang="uk-UA" dirty="0" smtClean="0"/>
              <a:t> рута, з-під </a:t>
            </a:r>
            <a:r>
              <a:rPr lang="uk-UA" dirty="0" err="1" smtClean="0"/>
              <a:t>з..млі</a:t>
            </a:r>
            <a:r>
              <a:rPr lang="uk-UA" dirty="0" smtClean="0"/>
              <a:t> </a:t>
            </a:r>
            <a:r>
              <a:rPr lang="uk-UA" dirty="0" err="1" smtClean="0"/>
              <a:t>п..явся</a:t>
            </a:r>
            <a:r>
              <a:rPr lang="uk-UA" dirty="0" smtClean="0"/>
              <a:t> любисток. В..</a:t>
            </a:r>
            <a:r>
              <a:rPr lang="uk-UA" dirty="0" err="1" smtClean="0"/>
              <a:t>сна</a:t>
            </a:r>
            <a:r>
              <a:rPr lang="uk-UA" dirty="0" smtClean="0"/>
              <a:t> (прагнути) пр...красити хатину зелом і квітом. А коли з теплого вирію (</a:t>
            </a:r>
            <a:r>
              <a:rPr lang="uk-UA" dirty="0" err="1" smtClean="0"/>
              <a:t>пр</a:t>
            </a:r>
            <a:r>
              <a:rPr lang="uk-UA" dirty="0" smtClean="0"/>
              <a:t>..літати) ластівки і (</a:t>
            </a:r>
            <a:r>
              <a:rPr lang="uk-UA" dirty="0" err="1" smtClean="0"/>
              <a:t>пос</a:t>
            </a:r>
            <a:r>
              <a:rPr lang="uk-UA" dirty="0" smtClean="0"/>
              <a:t>..</a:t>
            </a:r>
            <a:r>
              <a:rPr lang="uk-UA" dirty="0" err="1" smtClean="0"/>
              <a:t>лятися</a:t>
            </a:r>
            <a:r>
              <a:rPr lang="uk-UA" dirty="0" smtClean="0"/>
              <a:t>) в гніздах під стріхами, тоді рідна домівка (</a:t>
            </a:r>
            <a:r>
              <a:rPr lang="uk-UA" dirty="0" err="1" smtClean="0"/>
              <a:t>оз</a:t>
            </a:r>
            <a:r>
              <a:rPr lang="uk-UA" dirty="0" smtClean="0"/>
              <a:t>..ватися)заливчастим </a:t>
            </a:r>
            <a:r>
              <a:rPr lang="uk-UA" dirty="0" err="1" smtClean="0"/>
              <a:t>щеб</a:t>
            </a:r>
            <a:r>
              <a:rPr lang="uk-UA" dirty="0" smtClean="0"/>
              <a:t>..том (За Цюпою).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065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" y="4246200"/>
            <a:ext cx="2017713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179512" y="332656"/>
            <a:ext cx="4491948" cy="2700880"/>
          </a:xfrm>
          <a:prstGeom prst="cloudCallout">
            <a:avLst>
              <a:gd name="adj1" fmla="val -23706"/>
              <a:gd name="adj2" fmla="val 73592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на </a:t>
            </a:r>
            <a:r>
              <a:rPr lang="uk-UA" sz="4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Я…</a:t>
            </a:r>
            <a:endParaRPr lang="ru-RU" sz="4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5663615" y="1346237"/>
            <a:ext cx="3255212" cy="9144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Закріпив… 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444234" y="2402805"/>
            <a:ext cx="3255212" cy="9144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Дізнався… 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264670" y="3364726"/>
            <a:ext cx="3464522" cy="9144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Навчився… 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405020" y="4486535"/>
            <a:ext cx="4517190" cy="9144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Потренувався… 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693041" y="5570826"/>
            <a:ext cx="3456384" cy="9144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ятав</a:t>
            </a:r>
            <a:r>
              <a:rPr lang="uk-UA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829530" y="1447219"/>
            <a:ext cx="729737" cy="4846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326220">
            <a:off x="4280726" y="2296689"/>
            <a:ext cx="978408" cy="4846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1919060">
            <a:off x="3459106" y="3074889"/>
            <a:ext cx="978408" cy="4846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2777264">
            <a:off x="2739048" y="3747342"/>
            <a:ext cx="978408" cy="4846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3503095">
            <a:off x="1935597" y="4554657"/>
            <a:ext cx="1485330" cy="4846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2267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7163"/>
            <a:ext cx="3017727" cy="3447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8777" y="2060848"/>
            <a:ext cx="6186695" cy="1938992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uk-UA" sz="6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роботу!</a:t>
            </a:r>
          </a:p>
          <a:p>
            <a:pPr algn="ctr"/>
            <a:r>
              <a:rPr lang="uk-UA" sz="6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зустрічі!</a:t>
            </a:r>
            <a:endParaRPr lang="ru-RU" sz="6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57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локольчик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колокольчики</Template>
  <TotalTime>267</TotalTime>
  <Words>416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колокольчики</vt:lpstr>
      <vt:lpstr>Презентация PowerPoint</vt:lpstr>
      <vt:lpstr>Сьогодні на уроці ти…</vt:lpstr>
      <vt:lpstr>Презентация PowerPoint</vt:lpstr>
      <vt:lpstr>Презентация PowerPoint</vt:lpstr>
      <vt:lpstr>Запиши дієслова у три колонки: а) у минулому часі; б) у теперішньому часі; в) у майбутньому часі.</vt:lpstr>
      <vt:lpstr>Дієслова минулого часу утворюються додаванням суфікса до основи інфінітива </vt:lpstr>
      <vt:lpstr>Запам`ятай!</vt:lpstr>
      <vt:lpstr>Спиши текст, ставлячи подані в дужках дієслова в минулому часі. Встав пропущені букви.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Ingwar-pc</dc:creator>
  <cp:lastModifiedBy>Ingwar-pc</cp:lastModifiedBy>
  <cp:revision>31</cp:revision>
  <dcterms:created xsi:type="dcterms:W3CDTF">2020-10-03T05:27:23Z</dcterms:created>
  <dcterms:modified xsi:type="dcterms:W3CDTF">2021-01-07T09:12:59Z</dcterms:modified>
</cp:coreProperties>
</file>