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4A9C5-0CD7-40E6-B2A1-2531C0DDE81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F0651-025E-4CC3-82CB-C2194A3A7D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16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0651-025E-4CC3-82CB-C2194A3A7D28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33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275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019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261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845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7384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630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895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306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73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123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7088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8387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3432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2337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8690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433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215D2-9AA4-46A2-AF59-F0BEA5A1D9EA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34B80B7-EEA3-4ED0-80B7-0F13681BD7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2851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aythrd6wlU" TargetMode="External"/><Relationship Id="rId2" Type="http://schemas.openxmlformats.org/officeDocument/2006/relationships/hyperlink" Target="https://www.youtube.com/watch?v=fh8pQjku0-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шаную традиції своєї </a:t>
            </a:r>
            <a:r>
              <a:rPr lang="uk-UA" dirty="0" smtClean="0"/>
              <a:t>родини.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27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35280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75355"/>
            <a:ext cx="8596668" cy="166600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www.youtube.com/watch?v=fh8pQjku0-8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www.youtube.com/watch?v=waythrd6wlU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483641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22</Words>
  <Application>Microsoft Office PowerPoint</Application>
  <PresentationFormat>Широкоэкранный</PresentationFormat>
  <Paragraphs>5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Trebuchet MS</vt:lpstr>
      <vt:lpstr>Wingdings 3</vt:lpstr>
      <vt:lpstr>Аспект</vt:lpstr>
      <vt:lpstr>Я шаную традиції своєї родини.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шаную традиції своєї родини.</dc:title>
  <dc:creator>HP</dc:creator>
  <cp:lastModifiedBy>HP</cp:lastModifiedBy>
  <cp:revision>2</cp:revision>
  <dcterms:created xsi:type="dcterms:W3CDTF">2022-11-28T10:00:25Z</dcterms:created>
  <dcterms:modified xsi:type="dcterms:W3CDTF">2022-11-28T10:24:38Z</dcterms:modified>
</cp:coreProperties>
</file>