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080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906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982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828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082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419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588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78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823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293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41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5340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9583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3588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2966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197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D9156-C677-4331-B8BE-9DAC6F75BC41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22237B-81F8-4730-82E9-0BB96DC30C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440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brhyZ7RTc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шаную традиції своєї </a:t>
            </a:r>
            <a:r>
              <a:rPr lang="uk-UA" dirty="0" smtClean="0"/>
              <a:t>родини.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854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65760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Склади усну розповідь, про те свято, яке ти хочеш започаткувати у своїй сім</a:t>
            </a:r>
            <a:r>
              <a:rPr lang="en-US" dirty="0" smtClean="0"/>
              <a:t>’</a:t>
            </a:r>
            <a:r>
              <a:rPr lang="uk-UA" dirty="0" smtClean="0"/>
              <a:t>ї.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03174"/>
            <a:ext cx="8596668" cy="153818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www.youtube.com/watch?v=2brhyZ7RTcc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3488798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шаную традиції своєї родини.</vt:lpstr>
      <vt:lpstr>1. Перейдіть за покликанням та перегляньте відео. 2. Виконай завдання вказані у відео. 3. Склади усну розповідь, про те свято, яке ти хочеш започаткувати у своїй сім’ї.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шаную традиції своєї родини.</dc:title>
  <dc:creator>HP</dc:creator>
  <cp:lastModifiedBy>HP</cp:lastModifiedBy>
  <cp:revision>2</cp:revision>
  <dcterms:created xsi:type="dcterms:W3CDTF">2022-11-28T10:00:25Z</dcterms:created>
  <dcterms:modified xsi:type="dcterms:W3CDTF">2022-11-28T10:18:56Z</dcterms:modified>
</cp:coreProperties>
</file>