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5955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4006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121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7796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4067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2456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519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11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9350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4286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5007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0882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8175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9349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9713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8108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F8D99-B975-4284-8E26-DCFA5DB05990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5CECF96-BDA5-40A6-8404-6C4B6728DC1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992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AUVzdyYSz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Мої домашні </a:t>
            </a:r>
            <a:r>
              <a:rPr lang="uk-UA" dirty="0" smtClean="0"/>
              <a:t>улюбленці.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2285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755923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r>
              <a:rPr lang="uk-UA" dirty="0" smtClean="0"/>
              <a:t>3. Намалюй свого </a:t>
            </a:r>
            <a:r>
              <a:rPr lang="uk-UA" smtClean="0"/>
              <a:t>домашнього улюбленця.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817806"/>
            <a:ext cx="8596668" cy="122355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www.youtube.com/watch?v=dAUVzdyYSz4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9276958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</TotalTime>
  <Words>16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Мої домашні улюбленці.</vt:lpstr>
      <vt:lpstr>1. Перейдіть за покликанням та перегляньте відео. 2. Виконай завдання вказані у відео. 3. Намалюй свого домашнього улюбленця.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2022-11-28T10:00:26Z</dcterms:created>
  <dcterms:modified xsi:type="dcterms:W3CDTF">2022-11-28T10:27:02Z</dcterms:modified>
</cp:coreProperties>
</file>