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313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05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932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524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628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0380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1775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353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364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012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7798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492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9222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5209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6230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7817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9F411-9A37-460A-96C6-AA1CC308235C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26802BF-5D3C-4CFA-B2AB-811D27B9B4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1015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Осінь – грибна пора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272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57894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52335"/>
            <a:ext cx="8596668" cy="1489027"/>
          </a:xfrm>
        </p:spPr>
        <p:txBody>
          <a:bodyPr/>
          <a:lstStyle/>
          <a:p>
            <a:r>
              <a:rPr lang="en-US" dirty="0"/>
              <a:t>https://www.youtube.com/watch?v=SbJsXeYUe3Q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439462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Осінь – грибна пора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Осінь – грибна пора</dc:title>
  <dc:creator>HP</dc:creator>
  <cp:lastModifiedBy>HP</cp:lastModifiedBy>
  <cp:revision>1</cp:revision>
  <dcterms:created xsi:type="dcterms:W3CDTF">2022-11-09T07:49:34Z</dcterms:created>
  <dcterms:modified xsi:type="dcterms:W3CDTF">2022-11-09T07:52:03Z</dcterms:modified>
</cp:coreProperties>
</file>