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2813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1493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042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93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1545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7498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7565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3131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3932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0048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5875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076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8683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5248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2949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0762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462A1-D634-476E-9BD8-980DB818FE60}" type="datetimeFigureOut">
              <a:rPr lang="uk-UA" smtClean="0"/>
              <a:t>09.11.2022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2D0F281-53E9-4719-AFF0-DC3EBE0FAF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444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Підсумковий урок з </a:t>
            </a:r>
            <a:r>
              <a:rPr lang="uk-UA" dirty="0" smtClean="0"/>
              <a:t>теми.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6549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293806"/>
          </a:xfrm>
        </p:spPr>
        <p:txBody>
          <a:bodyPr/>
          <a:lstStyle/>
          <a:p>
            <a:r>
              <a:rPr lang="uk-UA"/>
              <a:t>1. Перейдіть за покликанням та перегляньте відео.</a:t>
            </a:r>
            <a:br>
              <a:rPr lang="uk-UA"/>
            </a:br>
            <a:r>
              <a:rPr lang="uk-UA"/>
              <a:t>2. 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473677"/>
            <a:ext cx="8596668" cy="1567685"/>
          </a:xfrm>
        </p:spPr>
        <p:txBody>
          <a:bodyPr/>
          <a:lstStyle/>
          <a:p>
            <a:r>
              <a:rPr lang="en-US"/>
              <a:t>https://www.youtube.com/watch?v=Hjwjn7H5oIk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6469163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Підсумковий урок з теми.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Підсумковий урок з теми.</dc:title>
  <dc:creator>HP</dc:creator>
  <cp:lastModifiedBy>HP</cp:lastModifiedBy>
  <cp:revision>1</cp:revision>
  <dcterms:created xsi:type="dcterms:W3CDTF">2022-11-09T07:54:20Z</dcterms:created>
  <dcterms:modified xsi:type="dcterms:W3CDTF">2022-11-09T07:55:52Z</dcterms:modified>
</cp:coreProperties>
</file>