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45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29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029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039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451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6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599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1964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3923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983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3519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1984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7638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9501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4569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402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7C07F-F3E7-45E8-A0E7-03A4E7A616B9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2B1B3CC-8A14-438C-810A-D13E262F74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998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h8pQjku0-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Що я святкую восени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55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55927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29316"/>
            <a:ext cx="8596668" cy="131204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www.youtube.com/watch?v=fh8pQjku0-8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9495124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Що я святкую восени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 я святкую восени</dc:title>
  <dc:creator>HP</dc:creator>
  <cp:lastModifiedBy>HP</cp:lastModifiedBy>
  <cp:revision>2</cp:revision>
  <dcterms:created xsi:type="dcterms:W3CDTF">2022-11-09T07:52:12Z</dcterms:created>
  <dcterms:modified xsi:type="dcterms:W3CDTF">2022-11-09T08:04:53Z</dcterms:modified>
</cp:coreProperties>
</file>