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345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51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13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17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488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07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669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7370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9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424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407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404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0079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7111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731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339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2103-D15F-4E65-A448-C1922B300E1E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846EB5-7C73-4317-9304-4D7BACCBB32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647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j8Zl-5US4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Дім, у якому я живу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392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65760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29316"/>
            <a:ext cx="8596668" cy="131204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www.youtube.com/watch?v=0j8Zl-5US4E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73209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Дім, у якому я живу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Дім, у якому я живу</dc:title>
  <dc:creator>HP</dc:creator>
  <cp:lastModifiedBy>HP</cp:lastModifiedBy>
  <cp:revision>1</cp:revision>
  <dcterms:created xsi:type="dcterms:W3CDTF">2022-11-09T08:05:01Z</dcterms:created>
  <dcterms:modified xsi:type="dcterms:W3CDTF">2022-11-09T08:11:17Z</dcterms:modified>
</cp:coreProperties>
</file>