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A373-84EE-42CB-BE07-897C470C3C0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2AB3-88DC-4998-9D66-249067D970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6137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A373-84EE-42CB-BE07-897C470C3C0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2AB3-88DC-4998-9D66-249067D970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8083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A373-84EE-42CB-BE07-897C470C3C0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2AB3-88DC-4998-9D66-249067D970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4818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A373-84EE-42CB-BE07-897C470C3C0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2AB3-88DC-4998-9D66-249067D970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202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A373-84EE-42CB-BE07-897C470C3C0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2AB3-88DC-4998-9D66-249067D970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6076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A373-84EE-42CB-BE07-897C470C3C0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2AB3-88DC-4998-9D66-249067D970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2853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A373-84EE-42CB-BE07-897C470C3C0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2AB3-88DC-4998-9D66-249067D970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192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A373-84EE-42CB-BE07-897C470C3C0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2AB3-88DC-4998-9D66-249067D970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2562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A373-84EE-42CB-BE07-897C470C3C0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2AB3-88DC-4998-9D66-249067D970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3527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A373-84EE-42CB-BE07-897C470C3C0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2AB3-88DC-4998-9D66-249067D970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5662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A373-84EE-42CB-BE07-897C470C3C0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2AB3-88DC-4998-9D66-249067D970EB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74771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A373-84EE-42CB-BE07-897C470C3C0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2AB3-88DC-4998-9D66-249067D970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65285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A373-84EE-42CB-BE07-897C470C3C0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2AB3-88DC-4998-9D66-249067D970EB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044325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A373-84EE-42CB-BE07-897C470C3C0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2AB3-88DC-4998-9D66-249067D970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04471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A373-84EE-42CB-BE07-897C470C3C0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2AB3-88DC-4998-9D66-249067D970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25667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A373-84EE-42CB-BE07-897C470C3C0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2AB3-88DC-4998-9D66-249067D970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8941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A373-84EE-42CB-BE07-897C470C3C0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5D22AB3-88DC-4998-9D66-249067D970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779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_QshNCX0TI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Світло і тепло у моєму домі.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2397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3608439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532671"/>
            <a:ext cx="8596668" cy="1508691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https://www.youtube.com/watch?v=_</a:t>
            </a:r>
            <a:r>
              <a:rPr lang="en-US" dirty="0" smtClean="0">
                <a:hlinkClick r:id="rId2"/>
              </a:rPr>
              <a:t>QshNCX0TIM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2128376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212</TotalTime>
  <Words>21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Світло і тепло у моєму домі.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2</cp:revision>
  <dcterms:created xsi:type="dcterms:W3CDTF">2022-11-09T08:14:12Z</dcterms:created>
  <dcterms:modified xsi:type="dcterms:W3CDTF">2022-11-09T11:47:05Z</dcterms:modified>
</cp:coreProperties>
</file>