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769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6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811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631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93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435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998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692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536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763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6804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5306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3893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3873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9459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66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7CDB-70F8-4289-9BE1-87AD334CE1E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3EF01C7-4DFF-43B0-AB81-DAC64ED43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46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d-VASBYuA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3821872" y="2569216"/>
            <a:ext cx="49670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dirty="0">
                <a:latin typeface="Times New Roman" panose="02020603050405020304" pitchFamily="18" charset="0"/>
                <a:ea typeface="Calibri" panose="020F0502020204030204" pitchFamily="34" charset="0"/>
              </a:rPr>
              <a:t>Дім, у якому я </a:t>
            </a:r>
            <a:r>
              <a:rPr lang="uk-UA" sz="4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живу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90364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5297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30994"/>
            <a:ext cx="8596668" cy="141036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www.youtube.com/watch?v=Pd-VASBYuAY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955112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2022-11-09T08:11:25Z</dcterms:created>
  <dcterms:modified xsi:type="dcterms:W3CDTF">2022-11-09T08:14:05Z</dcterms:modified>
</cp:coreProperties>
</file>