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874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9871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307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369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2503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029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136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367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167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4268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3763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215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0996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3677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1718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FDE7C-0908-47A9-8DA4-C1BD838CDEC6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D38382A-EC47-45A6-9B5A-0AB9739F9C4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73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4GOhpfMB-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Електричні прилади – помічники в моєму домі.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117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10005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 smtClean="0"/>
              <a:t>3. Намалюй улюблений прилад.</a:t>
            </a:r>
            <a:br>
              <a:rPr lang="uk-UA" dirty="0" smtClean="0"/>
            </a:br>
            <a:r>
              <a:rPr lang="uk-UA" dirty="0" smtClean="0"/>
              <a:t>4. Зіграй в гру з другого відео з мамою.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09652"/>
            <a:ext cx="8596668" cy="133171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www.youtube.com/watch?v=V4GOhpfMB-g</a:t>
            </a:r>
            <a:endParaRPr lang="uk-UA" dirty="0" smtClean="0"/>
          </a:p>
          <a:p>
            <a:r>
              <a:rPr lang="en-US" dirty="0" smtClean="0"/>
              <a:t>youtube.com/</a:t>
            </a:r>
            <a:r>
              <a:rPr lang="en-US" dirty="0" err="1" smtClean="0"/>
              <a:t>watch?v</a:t>
            </a:r>
            <a:r>
              <a:rPr lang="en-US" dirty="0" smtClean="0"/>
              <a:t>=eR2_7pRKg54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0571006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21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Електричні прилади – помічники в моєму домі.</vt:lpstr>
      <vt:lpstr>1. Перейдіть за покликанням та перегляньте відео. 2. Виконай завдання вказані у відео. 3. Намалюй улюблений прилад. 4. Зіграй в гру з другого відео з мамою.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Електричні прилади – помічники в моєму домі.</dc:title>
  <dc:creator>HP</dc:creator>
  <cp:lastModifiedBy>HP</cp:lastModifiedBy>
  <cp:revision>1</cp:revision>
  <dcterms:created xsi:type="dcterms:W3CDTF">2022-11-09T11:47:58Z</dcterms:created>
  <dcterms:modified xsi:type="dcterms:W3CDTF">2022-11-09T11:50:39Z</dcterms:modified>
</cp:coreProperties>
</file>