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194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344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16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4312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945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300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088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8167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9485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6216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5027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8420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8547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9844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6222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41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7C2B9-A0B6-40C0-B057-842F3082D59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CC2CC4C-27D5-4E6D-8785-8C97FC097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716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fDjN9SI0j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Вода у моєму домі. Я бережу </a:t>
            </a:r>
            <a:r>
              <a:rPr lang="uk-UA" dirty="0" smtClean="0"/>
              <a:t>воду.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740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31347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75355"/>
            <a:ext cx="8596668" cy="1666007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www.youtube.com/watch?v=EfDjN9SI0jg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156776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21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Вода у моєму домі. Я бережу воду.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Вода у моєму домі. Я бережу воду.</dc:title>
  <dc:creator>HP</dc:creator>
  <cp:lastModifiedBy>HP</cp:lastModifiedBy>
  <cp:revision>1</cp:revision>
  <dcterms:created xsi:type="dcterms:W3CDTF">2022-11-14T11:40:02Z</dcterms:created>
  <dcterms:modified xsi:type="dcterms:W3CDTF">2022-11-14T11:47:21Z</dcterms:modified>
</cp:coreProperties>
</file>