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261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32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411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9624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529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011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680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450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68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360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43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0519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7138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967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3909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40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9D828-03BD-456C-957A-425E963A8FC3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63ED90-594B-4FB5-AD2E-35E3EBF7F8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69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-Dn0HZ1ej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Повітря в моєму </a:t>
            </a:r>
            <a:r>
              <a:rPr lang="uk-UA" dirty="0" smtClean="0"/>
              <a:t>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936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72642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52335"/>
            <a:ext cx="8596668" cy="148902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www.youtube.com/watch?v=v-Dn0HZ1ejU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67198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Повітря в моєму домі.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Повітря в моєму домі.</dc:title>
  <dc:creator>HP</dc:creator>
  <cp:lastModifiedBy>HP</cp:lastModifiedBy>
  <cp:revision>1</cp:revision>
  <dcterms:created xsi:type="dcterms:W3CDTF">2022-11-15T11:11:26Z</dcterms:created>
  <dcterms:modified xsi:type="dcterms:W3CDTF">2022-11-15T11:15:58Z</dcterms:modified>
</cp:coreProperties>
</file>