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7E8F1-E929-4492-9A8B-A172A7F49C77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CF0D-3A1E-47AC-B357-5ED2A6C20E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6889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7E8F1-E929-4492-9A8B-A172A7F49C77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CF0D-3A1E-47AC-B357-5ED2A6C20E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6763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7E8F1-E929-4492-9A8B-A172A7F49C77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CF0D-3A1E-47AC-B357-5ED2A6C20E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2020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7E8F1-E929-4492-9A8B-A172A7F49C77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CF0D-3A1E-47AC-B357-5ED2A6C20E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2558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7E8F1-E929-4492-9A8B-A172A7F49C77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CF0D-3A1E-47AC-B357-5ED2A6C20E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3173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7E8F1-E929-4492-9A8B-A172A7F49C77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CF0D-3A1E-47AC-B357-5ED2A6C20E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5862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7E8F1-E929-4492-9A8B-A172A7F49C77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CF0D-3A1E-47AC-B357-5ED2A6C20E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497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7E8F1-E929-4492-9A8B-A172A7F49C77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CF0D-3A1E-47AC-B357-5ED2A6C20E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4732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7E8F1-E929-4492-9A8B-A172A7F49C77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CF0D-3A1E-47AC-B357-5ED2A6C20E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955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7E8F1-E929-4492-9A8B-A172A7F49C77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CF0D-3A1E-47AC-B357-5ED2A6C20E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345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7E8F1-E929-4492-9A8B-A172A7F49C77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CF0D-3A1E-47AC-B357-5ED2A6C20E38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3770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7E8F1-E929-4492-9A8B-A172A7F49C77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CF0D-3A1E-47AC-B357-5ED2A6C20E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6286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7E8F1-E929-4492-9A8B-A172A7F49C77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CF0D-3A1E-47AC-B357-5ED2A6C20E38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6545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7E8F1-E929-4492-9A8B-A172A7F49C77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CF0D-3A1E-47AC-B357-5ED2A6C20E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8394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7E8F1-E929-4492-9A8B-A172A7F49C77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CF0D-3A1E-47AC-B357-5ED2A6C20E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4787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7E8F1-E929-4492-9A8B-A172A7F49C77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CF0D-3A1E-47AC-B357-5ED2A6C20E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406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7E8F1-E929-4492-9A8B-A172A7F49C77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E12CF0D-3A1E-47AC-B357-5ED2A6C20E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5573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upW7S5Vet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Вода у моєму домі. Я бережу </a:t>
            </a:r>
            <a:r>
              <a:rPr lang="uk-UA" dirty="0" smtClean="0"/>
              <a:t>воду.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4803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549445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336026"/>
            <a:ext cx="8596668" cy="1705336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www.youtube.com/watch?v=lupW7S5VetE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6736934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21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Вода у моєму домі. Я бережу воду.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Вода у моєму домі. Я бережу воду.</dc:title>
  <dc:creator>HP</dc:creator>
  <cp:lastModifiedBy>HP</cp:lastModifiedBy>
  <cp:revision>1</cp:revision>
  <dcterms:created xsi:type="dcterms:W3CDTF">2022-11-14T11:44:56Z</dcterms:created>
  <dcterms:modified xsi:type="dcterms:W3CDTF">2022-11-14T11:47:07Z</dcterms:modified>
</cp:coreProperties>
</file>