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1351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593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9170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314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858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169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898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269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683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2720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5140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2514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1685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9926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0793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054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1C0EF-18AB-4544-AE6D-5544ADAC9AE9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9F64B2-0DC3-4A98-AE4B-8A406D6C2C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029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-KvSfg8hg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/>
              <a:t>Повітря в моєму домі.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6309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962400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837471"/>
            <a:ext cx="8596668" cy="1203891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www.youtube.com/watch?v=R-KvSfg8hgk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8035352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Повітря в моєму домі.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Повітря в моєму домі.</dc:title>
  <dc:creator>HP</dc:creator>
  <cp:lastModifiedBy>HP</cp:lastModifiedBy>
  <cp:revision>1</cp:revision>
  <dcterms:created xsi:type="dcterms:W3CDTF">2022-11-15T11:11:52Z</dcterms:created>
  <dcterms:modified xsi:type="dcterms:W3CDTF">2022-11-15T11:19:01Z</dcterms:modified>
</cp:coreProperties>
</file>