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5957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5053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9881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7053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4588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7214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1620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297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9419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1933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9838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4295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1761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1391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8577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1153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A67F0-717A-4831-91D1-5ABE8783C885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E5F4749-4422-40C8-BFD9-AEC5DCDF79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7199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ldShp1NiR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err="1"/>
              <a:t>Грунт</a:t>
            </a:r>
            <a:r>
              <a:rPr lang="uk-UA" dirty="0"/>
              <a:t>  у моєму </a:t>
            </a:r>
            <a:r>
              <a:rPr lang="uk-UA" dirty="0" smtClean="0"/>
              <a:t>домі.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2696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22498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227871"/>
            <a:ext cx="8596668" cy="1813491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https://www.youtube.com/watch?v=_</a:t>
            </a:r>
            <a:r>
              <a:rPr lang="en-US" dirty="0" smtClean="0">
                <a:hlinkClick r:id="rId2"/>
              </a:rPr>
              <a:t>ldShp1NiRI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5053427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Грунт  у моєму домі.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Грунт  у моєму домі.</dc:title>
  <dc:creator>HP</dc:creator>
  <cp:lastModifiedBy>HP</cp:lastModifiedBy>
  <cp:revision>1</cp:revision>
  <dcterms:created xsi:type="dcterms:W3CDTF">2022-11-15T11:19:10Z</dcterms:created>
  <dcterms:modified xsi:type="dcterms:W3CDTF">2022-11-15T11:24:29Z</dcterms:modified>
</cp:coreProperties>
</file>