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BFC0-DF1A-4AF4-811A-48DD5547F796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FDD-36CE-4AE0-9620-56C58667B1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3982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BFC0-DF1A-4AF4-811A-48DD5547F796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FDD-36CE-4AE0-9620-56C58667B1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0726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BFC0-DF1A-4AF4-811A-48DD5547F796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FDD-36CE-4AE0-9620-56C58667B1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8875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BFC0-DF1A-4AF4-811A-48DD5547F796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FDD-36CE-4AE0-9620-56C58667B1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6308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BFC0-DF1A-4AF4-811A-48DD5547F796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FDD-36CE-4AE0-9620-56C58667B1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2040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BFC0-DF1A-4AF4-811A-48DD5547F796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FDD-36CE-4AE0-9620-56C58667B1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2047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BFC0-DF1A-4AF4-811A-48DD5547F796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FDD-36CE-4AE0-9620-56C58667B1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1435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BFC0-DF1A-4AF4-811A-48DD5547F796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FDD-36CE-4AE0-9620-56C58667B1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7110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BFC0-DF1A-4AF4-811A-48DD5547F796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FDD-36CE-4AE0-9620-56C58667B1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3958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BFC0-DF1A-4AF4-811A-48DD5547F796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FDD-36CE-4AE0-9620-56C58667B1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9723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BFC0-DF1A-4AF4-811A-48DD5547F796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FDD-36CE-4AE0-9620-56C58667B1B2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4246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BFC0-DF1A-4AF4-811A-48DD5547F796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FDD-36CE-4AE0-9620-56C58667B1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3878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BFC0-DF1A-4AF4-811A-48DD5547F796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FDD-36CE-4AE0-9620-56C58667B1B2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9011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BFC0-DF1A-4AF4-811A-48DD5547F796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FDD-36CE-4AE0-9620-56C58667B1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5459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BFC0-DF1A-4AF4-811A-48DD5547F796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FDD-36CE-4AE0-9620-56C58667B1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8604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BFC0-DF1A-4AF4-811A-48DD5547F796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FDD-36CE-4AE0-9620-56C58667B1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1918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8BFC0-DF1A-4AF4-811A-48DD5547F796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A6A4FDD-36CE-4AE0-9620-56C58667B1B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9789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cSx7mnrlpQ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err="1"/>
              <a:t>Грунт</a:t>
            </a:r>
            <a:r>
              <a:rPr lang="uk-UA" dirty="0"/>
              <a:t>  у моєму </a:t>
            </a:r>
            <a:r>
              <a:rPr lang="uk-UA" dirty="0" smtClean="0"/>
              <a:t>домі.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4454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451123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247535"/>
            <a:ext cx="8596668" cy="1793827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www.youtube.com/watch?v=ccSx7mnrlpQ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7981198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</TotalTime>
  <Words>17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Грунт  у моєму домі.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Грунт  у моєму домі.</dc:title>
  <dc:creator>HP</dc:creator>
  <cp:lastModifiedBy>HP</cp:lastModifiedBy>
  <cp:revision>1</cp:revision>
  <dcterms:created xsi:type="dcterms:W3CDTF">2022-11-15T11:11:51Z</dcterms:created>
  <dcterms:modified xsi:type="dcterms:W3CDTF">2022-11-15T11:20:50Z</dcterms:modified>
</cp:coreProperties>
</file>