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519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61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648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013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455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276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230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638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94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047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4709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2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5549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6186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080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68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DE80C-1BAF-4790-A604-03B56FC65300}" type="datetimeFigureOut">
              <a:rPr lang="uk-UA" smtClean="0"/>
              <a:t>15.11.2022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0FDC05E-7363-41B1-872E-948DC0E716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68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 чого побудовано мій дім?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9901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097161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09884"/>
            <a:ext cx="8596668" cy="1931478"/>
          </a:xfrm>
        </p:spPr>
        <p:txBody>
          <a:bodyPr/>
          <a:lstStyle/>
          <a:p>
            <a:r>
              <a:rPr lang="en-US" dirty="0" smtClean="0"/>
              <a:t>youtube.com/</a:t>
            </a:r>
            <a:r>
              <a:rPr lang="en-US" dirty="0" err="1" smtClean="0"/>
              <a:t>watch?v</a:t>
            </a:r>
            <a:r>
              <a:rPr lang="en-US" dirty="0" smtClean="0"/>
              <a:t>=Adh17ANes90</a:t>
            </a:r>
            <a:endParaRPr lang="uk-UA" dirty="0" smtClean="0"/>
          </a:p>
          <a:p>
            <a:endParaRPr lang="uk-UA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9354803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 чого побудовано мій дім?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чого побудовано мій дім?</dc:title>
  <dc:creator>HP</dc:creator>
  <cp:lastModifiedBy>HP</cp:lastModifiedBy>
  <cp:revision>1</cp:revision>
  <dcterms:created xsi:type="dcterms:W3CDTF">2022-11-15T11:19:11Z</dcterms:created>
  <dcterms:modified xsi:type="dcterms:W3CDTF">2022-11-15T11:29:18Z</dcterms:modified>
</cp:coreProperties>
</file>