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30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379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75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020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860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781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087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424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39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822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8275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57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7849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116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354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229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6921-C142-43A2-BE36-41F66A60C50A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4E1C27-AF58-49B7-B8B4-5F3D0E114F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304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 чого побудовано мій дім?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370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88374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80155"/>
            <a:ext cx="8596668" cy="1361207"/>
          </a:xfrm>
        </p:spPr>
        <p:txBody>
          <a:bodyPr/>
          <a:lstStyle/>
          <a:p>
            <a:r>
              <a:rPr lang="en-US" dirty="0" smtClean="0"/>
              <a:t>youtube.com/</a:t>
            </a:r>
            <a:r>
              <a:rPr lang="en-US" dirty="0" err="1" smtClean="0"/>
              <a:t>watch?v</a:t>
            </a:r>
            <a:r>
              <a:rPr lang="en-US" dirty="0" smtClean="0"/>
              <a:t>=gnWOhxqg1hA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994309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 чого побудовано мій дім?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чого побудовано мій дім?</dc:title>
  <dc:creator>HP</dc:creator>
  <cp:lastModifiedBy>HP</cp:lastModifiedBy>
  <cp:revision>1</cp:revision>
  <dcterms:created xsi:type="dcterms:W3CDTF">2022-11-21T11:34:53Z</dcterms:created>
  <dcterms:modified xsi:type="dcterms:W3CDTF">2022-11-21T11:45:48Z</dcterms:modified>
</cp:coreProperties>
</file>