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36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82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963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593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243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2548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080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323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8742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86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3117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2714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7922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7112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0641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6271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51243-38BA-4804-B301-93BE9935A140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8184029-D6DD-4E90-8886-2AFD96A3F3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370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nWOhxqg1h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Що з чого зроблено?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69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63793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81832"/>
            <a:ext cx="8596668" cy="145953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www.youtube.com/watch?v=gnWOhxqg1hA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90073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1181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Що з чого зроблено?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з чого зроблено?</dc:title>
  <dc:creator>HP</dc:creator>
  <cp:lastModifiedBy>HP</cp:lastModifiedBy>
  <cp:revision>2</cp:revision>
  <dcterms:created xsi:type="dcterms:W3CDTF">2022-11-21T11:40:49Z</dcterms:created>
  <dcterms:modified xsi:type="dcterms:W3CDTF">2022-11-22T07:22:41Z</dcterms:modified>
</cp:coreProperties>
</file>