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05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2401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96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8689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83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7670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000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1266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5865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7334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9676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7070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2026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9055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3089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294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00D00-48F2-4401-828B-7ADD555854EB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CA723A3-8865-4C78-A869-F5267027D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062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MLpnWkJ-R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 чого побудовано мій дім?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157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755923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689987"/>
            <a:ext cx="8596668" cy="135137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www.youtube.com/watch?v=AMLpnWkJ-RA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8924398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З чого побудовано мій дім?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 чого побудовано мій дім?</dc:title>
  <dc:creator>HP</dc:creator>
  <cp:lastModifiedBy>HP</cp:lastModifiedBy>
  <cp:revision>1</cp:revision>
  <dcterms:created xsi:type="dcterms:W3CDTF">2022-11-21T11:40:48Z</dcterms:created>
  <dcterms:modified xsi:type="dcterms:W3CDTF">2022-11-21T11:48:36Z</dcterms:modified>
</cp:coreProperties>
</file>