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707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4992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5310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982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227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605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367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473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656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361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5644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339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0960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0683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877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03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E042B-23AC-4535-BB2C-2FD6DBE47F11}" type="datetimeFigureOut">
              <a:rPr lang="uk-UA" smtClean="0"/>
              <a:t>21.11.2022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9802BA-C1C9-4B8F-B61A-0126043DE76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387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JCStay8QK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Що з чого зроблено?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9826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50028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 завдання вказані у відео.</a:t>
            </a:r>
            <a:br>
              <a:rPr lang="uk-UA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454013"/>
            <a:ext cx="8596668" cy="158734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www.youtube.com/watch?v=3JCStay8QKw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734547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1174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Що з чого зроблено?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з чого зроблено?</dc:title>
  <dc:creator>HP</dc:creator>
  <cp:lastModifiedBy>HP</cp:lastModifiedBy>
  <cp:revision>2</cp:revision>
  <dcterms:created xsi:type="dcterms:W3CDTF">2022-11-21T11:49:43Z</dcterms:created>
  <dcterms:modified xsi:type="dcterms:W3CDTF">2022-11-22T07:23:57Z</dcterms:modified>
</cp:coreProperties>
</file>