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629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09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10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247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331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017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577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55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783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19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4730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5776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0000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3515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4087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364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0FEE4-1B63-47B5-920B-78255518377C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01FFF4-6E0D-4707-8B9C-B1FCC759E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038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S1rpR1Itc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Підсумковий урок </a:t>
            </a:r>
            <a:r>
              <a:rPr lang="uk-UA" smtClean="0"/>
              <a:t>з теми.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931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40196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55690"/>
            <a:ext cx="8596668" cy="168567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www.youtube.com/watch?v=9S1rpR1Itcw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02249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Підсумковий урок з теми.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Підсумковий урок з теми.</dc:title>
  <dc:creator>HP</dc:creator>
  <cp:lastModifiedBy>HP</cp:lastModifiedBy>
  <cp:revision>1</cp:revision>
  <dcterms:created xsi:type="dcterms:W3CDTF">2022-11-21T11:49:48Z</dcterms:created>
  <dcterms:modified xsi:type="dcterms:W3CDTF">2022-11-22T07:30:55Z</dcterms:modified>
</cp:coreProperties>
</file>