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2EFAC-216C-48FF-8D95-B7C4FF9B7E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60A7-8D93-4556-90FA-F9E89F241A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0045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2EFAC-216C-48FF-8D95-B7C4FF9B7E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60A7-8D93-4556-90FA-F9E89F241A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8583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2EFAC-216C-48FF-8D95-B7C4FF9B7E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60A7-8D93-4556-90FA-F9E89F241A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3225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2EFAC-216C-48FF-8D95-B7C4FF9B7E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60A7-8D93-4556-90FA-F9E89F241A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9811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2EFAC-216C-48FF-8D95-B7C4FF9B7E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60A7-8D93-4556-90FA-F9E89F241A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8337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2EFAC-216C-48FF-8D95-B7C4FF9B7E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60A7-8D93-4556-90FA-F9E89F241A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5597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2EFAC-216C-48FF-8D95-B7C4FF9B7E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60A7-8D93-4556-90FA-F9E89F241A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3602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2EFAC-216C-48FF-8D95-B7C4FF9B7E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60A7-8D93-4556-90FA-F9E89F241A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8984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2EFAC-216C-48FF-8D95-B7C4FF9B7E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60A7-8D93-4556-90FA-F9E89F241A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4660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2EFAC-216C-48FF-8D95-B7C4FF9B7E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60A7-8D93-4556-90FA-F9E89F241A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963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2EFAC-216C-48FF-8D95-B7C4FF9B7E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60A7-8D93-4556-90FA-F9E89F241AED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4659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2EFAC-216C-48FF-8D95-B7C4FF9B7E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60A7-8D93-4556-90FA-F9E89F241A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5438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2EFAC-216C-48FF-8D95-B7C4FF9B7E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60A7-8D93-4556-90FA-F9E89F241AED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68739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2EFAC-216C-48FF-8D95-B7C4FF9B7E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60A7-8D93-4556-90FA-F9E89F241A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41419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2EFAC-216C-48FF-8D95-B7C4FF9B7E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60A7-8D93-4556-90FA-F9E89F241A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0303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2EFAC-216C-48FF-8D95-B7C4FF9B7E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60A7-8D93-4556-90FA-F9E89F241A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589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2EFAC-216C-48FF-8D95-B7C4FF9B7EA8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14860A7-8D93-4556-90FA-F9E89F241A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6865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3xLY7457f2s" TargetMode="External"/><Relationship Id="rId2" Type="http://schemas.openxmlformats.org/officeDocument/2006/relationships/hyperlink" Target="https://www.youtube.com/watch?v=cZCMbamkYD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Що з чого зроблено?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1448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716594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r>
              <a:rPr lang="uk-UA" dirty="0" smtClean="0"/>
              <a:t>3. Пограй у гру.</a:t>
            </a:r>
            <a:br>
              <a:rPr lang="uk-UA" dirty="0" smtClean="0"/>
            </a:br>
            <a:r>
              <a:rPr lang="uk-UA" dirty="0" smtClean="0"/>
              <a:t>4. </a:t>
            </a:r>
            <a:r>
              <a:rPr lang="uk-UA" smtClean="0"/>
              <a:t>Досліджуємо.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522839"/>
            <a:ext cx="8596668" cy="1518523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www.youtube.com/watch?v=cZCMbamkYDI</a:t>
            </a:r>
            <a:endParaRPr lang="uk-UA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www.youtube.com/watch?v=3xLY7457f2s</a:t>
            </a:r>
            <a:endParaRPr lang="uk-UA" dirty="0" smtClean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476370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1178</TotalTime>
  <Words>20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Що з чого зроблено?</vt:lpstr>
      <vt:lpstr>1. Перейдіть за покликанням та перегляньте відео. 2. Виконай завдання вказані у відео. 3. Пограй у гру. 4. Досліджуємо.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Що з чого зроблено?</dc:title>
  <dc:creator>HP</dc:creator>
  <cp:lastModifiedBy>HP</cp:lastModifiedBy>
  <cp:revision>2</cp:revision>
  <dcterms:created xsi:type="dcterms:W3CDTF">2022-11-21T11:49:45Z</dcterms:created>
  <dcterms:modified xsi:type="dcterms:W3CDTF">2022-11-22T07:28:21Z</dcterms:modified>
</cp:coreProperties>
</file>