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5318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9008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025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534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9432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3724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9559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4935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6204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860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2388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3696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2153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4593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4604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802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FDCAA-17C3-4D2F-8D1B-E45382DE0E05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9BED133-C7E5-47A4-A12E-AB27C3136A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747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e0OMIFNGY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dirty="0"/>
              <a:t>Корисні підказки. Місія "Незнайомці</a:t>
            </a:r>
            <a:r>
              <a:rPr lang="uk-UA" b="1" dirty="0" smtClean="0"/>
              <a:t>"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6690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46095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070555"/>
            <a:ext cx="8596668" cy="1970807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www.youtube.com/watch?v=Ne0OMIFNGYA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8098628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Корисні підказки. Місія "Незнайомці"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Корисні підказки. Місія "Незнайомці"</dc:title>
  <dc:creator>HP</dc:creator>
  <cp:lastModifiedBy>HP</cp:lastModifiedBy>
  <cp:revision>2</cp:revision>
  <dcterms:created xsi:type="dcterms:W3CDTF">2022-11-22T07:24:40Z</dcterms:created>
  <dcterms:modified xsi:type="dcterms:W3CDTF">2022-11-22T07:33:52Z</dcterms:modified>
</cp:coreProperties>
</file>