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6896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669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01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687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88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9688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842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5677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9628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51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883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9974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0970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2612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0199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77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5194F-CEAA-4BBA-90A8-BDFEFA616B7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BCCB5F-E883-4A2C-A1B5-2A27935744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708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6b3gXLRFY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Моя </a:t>
            </a:r>
            <a:r>
              <a:rPr lang="uk-UA" dirty="0" smtClean="0"/>
              <a:t>родина.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89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9212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57368"/>
            <a:ext cx="8596668" cy="178399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www.youtube.com/watch?v=M6b3gXLRFYw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1820619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Моя родина.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родина.</dc:title>
  <dc:creator>HP</dc:creator>
  <cp:lastModifiedBy>HP</cp:lastModifiedBy>
  <cp:revision>1</cp:revision>
  <dcterms:created xsi:type="dcterms:W3CDTF">2022-11-28T09:59:53Z</dcterms:created>
  <dcterms:modified xsi:type="dcterms:W3CDTF">2022-11-28T10:06:06Z</dcterms:modified>
</cp:coreProperties>
</file>