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30598-EC59-4747-A0A5-D36478003DD9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A9AFB-F0BF-4099-B13C-BFF979989DB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719196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30598-EC59-4747-A0A5-D36478003DD9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A9AFB-F0BF-4099-B13C-BFF979989DB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90535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30598-EC59-4747-A0A5-D36478003DD9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A9AFB-F0BF-4099-B13C-BFF979989DB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96144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30598-EC59-4747-A0A5-D36478003DD9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A9AFB-F0BF-4099-B13C-BFF979989DB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518116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30598-EC59-4747-A0A5-D36478003DD9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A9AFB-F0BF-4099-B13C-BFF979989DB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864907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30598-EC59-4747-A0A5-D36478003DD9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A9AFB-F0BF-4099-B13C-BFF979989DB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592546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30598-EC59-4747-A0A5-D36478003DD9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A9AFB-F0BF-4099-B13C-BFF979989DB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995939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30598-EC59-4747-A0A5-D36478003DD9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A9AFB-F0BF-4099-B13C-BFF979989DB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089735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30598-EC59-4747-A0A5-D36478003DD9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A9AFB-F0BF-4099-B13C-BFF979989DB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926833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30598-EC59-4747-A0A5-D36478003DD9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A9AFB-F0BF-4099-B13C-BFF979989DB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51641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30598-EC59-4747-A0A5-D36478003DD9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A9AFB-F0BF-4099-B13C-BFF979989DB7}" type="slidenum">
              <a:rPr lang="uk-UA" smtClean="0"/>
              <a:t>‹#›</a:t>
            </a:fld>
            <a:endParaRPr lang="uk-UA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387409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30598-EC59-4747-A0A5-D36478003DD9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A9AFB-F0BF-4099-B13C-BFF979989DB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83416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30598-EC59-4747-A0A5-D36478003DD9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A9AFB-F0BF-4099-B13C-BFF979989DB7}" type="slidenum">
              <a:rPr lang="uk-UA" smtClean="0"/>
              <a:t>‹#›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915810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30598-EC59-4747-A0A5-D36478003DD9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A9AFB-F0BF-4099-B13C-BFF979989DB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991708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30598-EC59-4747-A0A5-D36478003DD9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A9AFB-F0BF-4099-B13C-BFF979989DB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763919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30598-EC59-4747-A0A5-D36478003DD9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A9AFB-F0BF-4099-B13C-BFF979989DB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723766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330598-EC59-4747-A0A5-D36478003DD9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9FA9AFB-F0BF-4099-B13C-BFF979989DB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06426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m7oDQ3Wxs8o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Моя </a:t>
            </a:r>
            <a:r>
              <a:rPr lang="uk-UA" dirty="0" smtClean="0"/>
              <a:t>родина.</a:t>
            </a:r>
            <a:r>
              <a:rPr lang="ru-RU" b="1" dirty="0"/>
              <a:t> </a:t>
            </a:r>
            <a:r>
              <a:rPr lang="ru-RU" b="1" dirty="0" err="1"/>
              <a:t>Які</a:t>
            </a:r>
            <a:r>
              <a:rPr lang="ru-RU" b="1" dirty="0"/>
              <a:t> я маю </a:t>
            </a:r>
            <a:r>
              <a:rPr lang="ru-RU" b="1" dirty="0" err="1"/>
              <a:t>обов'язки</a:t>
            </a:r>
            <a:r>
              <a:rPr lang="ru-RU" b="1" dirty="0"/>
              <a:t> в </a:t>
            </a:r>
            <a:r>
              <a:rPr lang="ru-RU" b="1" dirty="0" err="1"/>
              <a:t>родині</a:t>
            </a:r>
            <a:r>
              <a:rPr lang="ru-RU" b="1" smtClean="0"/>
              <a:t>?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849718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599"/>
            <a:ext cx="8596668" cy="4070555"/>
          </a:xfrm>
        </p:spPr>
        <p:txBody>
          <a:bodyPr/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Виконай завдання вказані у відео.</a:t>
            </a:r>
            <a:br>
              <a:rPr lang="uk-UA" dirty="0"/>
            </a:br>
            <a:r>
              <a:rPr lang="uk-UA" dirty="0" smtClean="0"/>
              <a:t>3. </a:t>
            </a:r>
            <a:r>
              <a:rPr lang="uk-UA" dirty="0" err="1" smtClean="0"/>
              <a:t>Запиши</a:t>
            </a:r>
            <a:r>
              <a:rPr lang="uk-UA" dirty="0" smtClean="0"/>
              <a:t> правила </a:t>
            </a:r>
            <a:r>
              <a:rPr lang="uk-UA" dirty="0" err="1" smtClean="0"/>
              <a:t>бзпечної</a:t>
            </a:r>
            <a:r>
              <a:rPr lang="uk-UA" dirty="0" smtClean="0"/>
              <a:t> поведінки.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4945626"/>
            <a:ext cx="8596668" cy="1095736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www.youtube.com/watch?v=m7oDQ3Wxs8o</a:t>
            </a:r>
            <a:endParaRPr lang="uk-UA" dirty="0" smtClean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88257872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11</TotalTime>
  <Words>22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Trebuchet MS</vt:lpstr>
      <vt:lpstr>Wingdings 3</vt:lpstr>
      <vt:lpstr>Аспект</vt:lpstr>
      <vt:lpstr>Моя родина. Які я маю обов'язки в родині?</vt:lpstr>
      <vt:lpstr>1. Перейдіть за покликанням та перегляньте відео. 2. Виконай завдання вказані у відео. 3. Запиши правила бзпечної поведінки.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Моя родина.</dc:title>
  <dc:creator>HP</dc:creator>
  <cp:lastModifiedBy>HP</cp:lastModifiedBy>
  <cp:revision>2</cp:revision>
  <dcterms:created xsi:type="dcterms:W3CDTF">2022-11-28T10:00:15Z</dcterms:created>
  <dcterms:modified xsi:type="dcterms:W3CDTF">2022-11-28T10:11:30Z</dcterms:modified>
</cp:coreProperties>
</file>