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636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466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193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08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849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71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758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4041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518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169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531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9879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7203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232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7739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270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AE433-31D3-4C9C-933E-150D2FB69F0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AB94B86-A9C3-4E61-BC37-3357B48794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451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h3glCRB4_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Шкільне життя. </a:t>
            </a:r>
            <a:r>
              <a:rPr lang="en-US" dirty="0"/>
              <a:t>Singing for pleasure. I can do.</a:t>
            </a:r>
            <a:r>
              <a:rPr lang="uk-UA" dirty="0"/>
              <a:t> Літера </a:t>
            </a:r>
            <a:r>
              <a:rPr lang="en-US" dirty="0"/>
              <a:t>Rr, </a:t>
            </a:r>
            <a:r>
              <a:rPr lang="en-US" dirty="0" err="1"/>
              <a:t>Hh</a:t>
            </a:r>
            <a:r>
              <a:rPr lang="en-US" dirty="0"/>
              <a:t>. </a:t>
            </a:r>
            <a:r>
              <a:rPr lang="uk-UA" dirty="0"/>
              <a:t>Формування умінь здійснення усного продукування.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652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23996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208206"/>
            <a:ext cx="8915400" cy="170301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www.youtube.com/watch?v=nh3glCRB4_w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280152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</TotalTime>
  <Words>34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Шкільне життя. Singing for pleasure. I can do. Літера Rr, Hh. Формування умінь здійснення усного продукування.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Шкільне життя. Singing for pleasure. I can do. Літера Rr, Hh. Формування умінь здійснення усного продукування.</dc:title>
  <dc:creator>HP</dc:creator>
  <cp:lastModifiedBy>HP</cp:lastModifiedBy>
  <cp:revision>1</cp:revision>
  <dcterms:created xsi:type="dcterms:W3CDTF">2022-11-11T07:39:54Z</dcterms:created>
  <dcterms:modified xsi:type="dcterms:W3CDTF">2022-11-11T07:43:55Z</dcterms:modified>
</cp:coreProperties>
</file>