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2616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84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5716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2648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289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888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778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818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964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701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196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8495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1041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3961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7764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52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42FD-356D-4CDA-832C-838E4CFCC7F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1D768FC-6580-432E-93EC-5F309CD1E0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087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Sq920Itv_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3105835"/>
            <a:ext cx="84566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Шкільне життя. Наказовий спосіб. Формування умінь сприймання на </a:t>
            </a:r>
            <a:r>
              <a:rPr lang="uk-UA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слух.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2805883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352510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424516"/>
            <a:ext cx="8915400" cy="148670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www.youtube.com/watch?v=VSq920Itv_M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8451849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2022-11-11T07:39:59Z</dcterms:created>
  <dcterms:modified xsi:type="dcterms:W3CDTF">2022-11-11T07:46:28Z</dcterms:modified>
</cp:coreProperties>
</file>