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7CEDA-09CE-421B-B01B-45522EDD219B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53D33351-A3D9-4F89-B124-9780B3C4356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42133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7CEDA-09CE-421B-B01B-45522EDD219B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33351-A3D9-4F89-B124-9780B3C4356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18502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7CEDA-09CE-421B-B01B-45522EDD219B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3D33351-A3D9-4F89-B124-9780B3C4356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3157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7CEDA-09CE-421B-B01B-45522EDD219B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3D33351-A3D9-4F89-B124-9780B3C4356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29297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7CEDA-09CE-421B-B01B-45522EDD219B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3D33351-A3D9-4F89-B124-9780B3C4356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12958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7CEDA-09CE-421B-B01B-45522EDD219B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33351-A3D9-4F89-B124-9780B3C4356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18324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7CEDA-09CE-421B-B01B-45522EDD219B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33351-A3D9-4F89-B124-9780B3C4356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29356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7CEDA-09CE-421B-B01B-45522EDD219B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33351-A3D9-4F89-B124-9780B3C4356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45856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7CEDA-09CE-421B-B01B-45522EDD219B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3D33351-A3D9-4F89-B124-9780B3C4356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37172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7CEDA-09CE-421B-B01B-45522EDD219B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3D33351-A3D9-4F89-B124-9780B3C4356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09261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7CEDA-09CE-421B-B01B-45522EDD219B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3D33351-A3D9-4F89-B124-9780B3C43561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470614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7CEDA-09CE-421B-B01B-45522EDD219B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3D33351-A3D9-4F89-B124-9780B3C4356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336003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7CEDA-09CE-421B-B01B-45522EDD219B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3D33351-A3D9-4F89-B124-9780B3C43561}" type="slidenum">
              <a:rPr lang="uk-UA" smtClean="0"/>
              <a:t>‹#›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272053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7CEDA-09CE-421B-B01B-45522EDD219B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3D33351-A3D9-4F89-B124-9780B3C4356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159134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7CEDA-09CE-421B-B01B-45522EDD219B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33351-A3D9-4F89-B124-9780B3C4356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530766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7CEDA-09CE-421B-B01B-45522EDD219B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33351-A3D9-4F89-B124-9780B3C4356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47800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87CEDA-09CE-421B-B01B-45522EDD219B}" type="datetimeFigureOut">
              <a:rPr lang="uk-UA" smtClean="0"/>
              <a:t>11.11.2022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53D33351-A3D9-4F89-B124-9780B3C4356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34746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L64Ucmktyzo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Шкільне життя. Час історій: «</a:t>
            </a:r>
            <a:r>
              <a:rPr lang="en-US" dirty="0"/>
              <a:t>Watch out</a:t>
            </a:r>
            <a:r>
              <a:rPr lang="uk-UA" dirty="0"/>
              <a:t>, </a:t>
            </a:r>
            <a:r>
              <a:rPr lang="en-US" dirty="0"/>
              <a:t>Flash</a:t>
            </a:r>
            <a:r>
              <a:rPr lang="uk-UA" dirty="0"/>
              <a:t>!». Літери </a:t>
            </a:r>
            <a:r>
              <a:rPr lang="en-US" dirty="0" err="1"/>
              <a:t>Ff</a:t>
            </a:r>
            <a:r>
              <a:rPr lang="uk-UA" dirty="0"/>
              <a:t>, </a:t>
            </a:r>
            <a:r>
              <a:rPr lang="en-US" dirty="0"/>
              <a:t>Mm</a:t>
            </a:r>
            <a:r>
              <a:rPr lang="uk-UA" dirty="0"/>
              <a:t>. Формування умінь зорового сприймання.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328191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09"/>
            <a:ext cx="8911687" cy="3298961"/>
          </a:xfrm>
        </p:spPr>
        <p:txBody>
          <a:bodyPr/>
          <a:lstStyle/>
          <a:p>
            <a:r>
              <a:rPr lang="uk-UA"/>
              <a:t>1. Перейдіть за покликанням та перегляньте відео.</a:t>
            </a:r>
            <a:br>
              <a:rPr lang="uk-UA"/>
            </a:br>
            <a:r>
              <a:rPr lang="uk-UA"/>
              <a:t>2. Виконай завдання вказані у відео.</a:t>
            </a:r>
            <a:br>
              <a:rPr lang="uk-UA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4296696"/>
            <a:ext cx="8915400" cy="1614525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www.youtube.com/watch?v=L64Ucmktyzo</a:t>
            </a:r>
            <a:endParaRPr lang="uk-UA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635242420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</TotalTime>
  <Words>34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Century Gothic</vt:lpstr>
      <vt:lpstr>Wingdings 3</vt:lpstr>
      <vt:lpstr>Легкий дым</vt:lpstr>
      <vt:lpstr>Шкільне життя. Час історій: «Watch out, Flash!». Літери Ff, Mm. Формування умінь зорового сприймання.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Шкільне життя. Час історій: «Watch out, Flash!». Літери Ff, Mm. Формування умінь зорового сприймання.</dc:title>
  <dc:creator>HP</dc:creator>
  <cp:lastModifiedBy>HP</cp:lastModifiedBy>
  <cp:revision>1</cp:revision>
  <dcterms:created xsi:type="dcterms:W3CDTF">2022-11-11T07:44:08Z</dcterms:created>
  <dcterms:modified xsi:type="dcterms:W3CDTF">2022-11-11T07:47:45Z</dcterms:modified>
</cp:coreProperties>
</file>