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681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91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52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110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1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09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013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63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44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042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460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9112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974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9290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6009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152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C519-2A61-458A-AD20-9F92FCCFB41E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64B7D4C-602A-45E5-90E2-155185A33E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031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5jgPig798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Мистецтво. </a:t>
            </a:r>
            <a:r>
              <a:rPr lang="uk-UA"/>
              <a:t>Формування умінь зорового сприймання.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6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298961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19716"/>
            <a:ext cx="8915400" cy="179150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www.youtube.com/watch?v=I5jgPig798w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86193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Мистецтво. Формування умінь зорового сприймання.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життя. Мистецтво. Формування умінь зорового сприймання.</dc:title>
  <dc:creator>HP</dc:creator>
  <cp:lastModifiedBy>HP</cp:lastModifiedBy>
  <cp:revision>1</cp:revision>
  <dcterms:created xsi:type="dcterms:W3CDTF">2022-11-11T07:44:10Z</dcterms:created>
  <dcterms:modified xsi:type="dcterms:W3CDTF">2022-11-11T07:49:23Z</dcterms:modified>
</cp:coreProperties>
</file>